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32"/>
  </p:notesMasterIdLst>
  <p:handoutMasterIdLst>
    <p:handoutMasterId r:id="rId33"/>
  </p:handoutMasterIdLst>
  <p:sldIdLst>
    <p:sldId id="406" r:id="rId2"/>
    <p:sldId id="382" r:id="rId3"/>
    <p:sldId id="364" r:id="rId4"/>
    <p:sldId id="402" r:id="rId5"/>
    <p:sldId id="400" r:id="rId6"/>
    <p:sldId id="403" r:id="rId7"/>
    <p:sldId id="404" r:id="rId8"/>
    <p:sldId id="407" r:id="rId9"/>
    <p:sldId id="408" r:id="rId10"/>
    <p:sldId id="409" r:id="rId11"/>
    <p:sldId id="410" r:id="rId12"/>
    <p:sldId id="411" r:id="rId13"/>
    <p:sldId id="412" r:id="rId14"/>
    <p:sldId id="413" r:id="rId15"/>
    <p:sldId id="414" r:id="rId16"/>
    <p:sldId id="415" r:id="rId17"/>
    <p:sldId id="416" r:id="rId18"/>
    <p:sldId id="417" r:id="rId19"/>
    <p:sldId id="418" r:id="rId20"/>
    <p:sldId id="420" r:id="rId21"/>
    <p:sldId id="422" r:id="rId22"/>
    <p:sldId id="423" r:id="rId23"/>
    <p:sldId id="424" r:id="rId24"/>
    <p:sldId id="425" r:id="rId25"/>
    <p:sldId id="426" r:id="rId26"/>
    <p:sldId id="427" r:id="rId27"/>
    <p:sldId id="428" r:id="rId28"/>
    <p:sldId id="429" r:id="rId29"/>
    <p:sldId id="430" r:id="rId30"/>
    <p:sldId id="431" r:id="rId31"/>
  </p:sldIdLst>
  <p:sldSz cx="9144000" cy="6858000" type="screen4x3"/>
  <p:notesSz cx="6858000" cy="9144000"/>
  <p:defaultTextStyle>
    <a:defPPr>
      <a:defRPr lang="en-CA"/>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9900"/>
    <a:srgbClr val="800080"/>
    <a:srgbClr val="CCECFF"/>
    <a:srgbClr val="003399"/>
    <a:srgbClr val="0066CC"/>
    <a:srgbClr val="6666FF"/>
    <a:srgbClr val="1386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82" autoAdjust="0"/>
    <p:restoredTop sz="94660"/>
  </p:normalViewPr>
  <p:slideViewPr>
    <p:cSldViewPr snapToGrid="0">
      <p:cViewPr varScale="1">
        <p:scale>
          <a:sx n="62" d="100"/>
          <a:sy n="62" d="100"/>
        </p:scale>
        <p:origin x="-1284" y="-84"/>
      </p:cViewPr>
      <p:guideLst>
        <p:guide orient="horz" pos="816"/>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2748" y="6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56.wmf"/><Relationship Id="rId1" Type="http://schemas.openxmlformats.org/officeDocument/2006/relationships/image" Target="../media/image55.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 Id="rId4" Type="http://schemas.openxmlformats.org/officeDocument/2006/relationships/image" Target="../media/image61.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64.wmf"/><Relationship Id="rId7" Type="http://schemas.openxmlformats.org/officeDocument/2006/relationships/image" Target="../media/image68.wmf"/><Relationship Id="rId2" Type="http://schemas.openxmlformats.org/officeDocument/2006/relationships/image" Target="../media/image63.wmf"/><Relationship Id="rId1" Type="http://schemas.openxmlformats.org/officeDocument/2006/relationships/image" Target="../media/image62.wmf"/><Relationship Id="rId6" Type="http://schemas.openxmlformats.org/officeDocument/2006/relationships/image" Target="../media/image67.wmf"/><Relationship Id="rId5" Type="http://schemas.openxmlformats.org/officeDocument/2006/relationships/image" Target="../media/image66.wmf"/><Relationship Id="rId4" Type="http://schemas.openxmlformats.org/officeDocument/2006/relationships/image" Target="../media/image65.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71.wmf"/><Relationship Id="rId7" Type="http://schemas.openxmlformats.org/officeDocument/2006/relationships/image" Target="../media/image75.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4" Type="http://schemas.openxmlformats.org/officeDocument/2006/relationships/image" Target="../media/image72.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83.wmf"/><Relationship Id="rId3" Type="http://schemas.openxmlformats.org/officeDocument/2006/relationships/image" Target="../media/image78.wmf"/><Relationship Id="rId7" Type="http://schemas.openxmlformats.org/officeDocument/2006/relationships/image" Target="../media/image82.wmf"/><Relationship Id="rId2" Type="http://schemas.openxmlformats.org/officeDocument/2006/relationships/image" Target="../media/image77.wmf"/><Relationship Id="rId1" Type="http://schemas.openxmlformats.org/officeDocument/2006/relationships/image" Target="../media/image76.wmf"/><Relationship Id="rId6" Type="http://schemas.openxmlformats.org/officeDocument/2006/relationships/image" Target="../media/image81.wmf"/><Relationship Id="rId11" Type="http://schemas.openxmlformats.org/officeDocument/2006/relationships/image" Target="../media/image86.wmf"/><Relationship Id="rId5" Type="http://schemas.openxmlformats.org/officeDocument/2006/relationships/image" Target="../media/image80.wmf"/><Relationship Id="rId10" Type="http://schemas.openxmlformats.org/officeDocument/2006/relationships/image" Target="../media/image85.wmf"/><Relationship Id="rId4" Type="http://schemas.openxmlformats.org/officeDocument/2006/relationships/image" Target="../media/image79.wmf"/><Relationship Id="rId9" Type="http://schemas.openxmlformats.org/officeDocument/2006/relationships/image" Target="../media/image84.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89.wmf"/><Relationship Id="rId2" Type="http://schemas.openxmlformats.org/officeDocument/2006/relationships/image" Target="../media/image88.wmf"/><Relationship Id="rId1" Type="http://schemas.openxmlformats.org/officeDocument/2006/relationships/image" Target="../media/image87.wmf"/><Relationship Id="rId5" Type="http://schemas.openxmlformats.org/officeDocument/2006/relationships/image" Target="../media/image91.wmf"/><Relationship Id="rId4" Type="http://schemas.openxmlformats.org/officeDocument/2006/relationships/image" Target="../media/image90.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94.wmf"/><Relationship Id="rId2" Type="http://schemas.openxmlformats.org/officeDocument/2006/relationships/image" Target="../media/image93.wmf"/><Relationship Id="rId1" Type="http://schemas.openxmlformats.org/officeDocument/2006/relationships/image" Target="../media/image92.wmf"/><Relationship Id="rId5" Type="http://schemas.openxmlformats.org/officeDocument/2006/relationships/image" Target="../media/image96.wmf"/><Relationship Id="rId4" Type="http://schemas.openxmlformats.org/officeDocument/2006/relationships/image" Target="../media/image95.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9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5" Type="http://schemas.openxmlformats.org/officeDocument/2006/relationships/image" Target="../media/image17.wmf"/><Relationship Id="rId4"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4.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11" Type="http://schemas.openxmlformats.org/officeDocument/2006/relationships/image" Target="../media/image36.wmf"/><Relationship Id="rId5" Type="http://schemas.openxmlformats.org/officeDocument/2006/relationships/image" Target="../media/image30.wmf"/><Relationship Id="rId10" Type="http://schemas.openxmlformats.org/officeDocument/2006/relationships/image" Target="../media/image35.wmf"/><Relationship Id="rId4" Type="http://schemas.openxmlformats.org/officeDocument/2006/relationships/image" Target="../media/image29.wmf"/><Relationship Id="rId9" Type="http://schemas.openxmlformats.org/officeDocument/2006/relationships/image" Target="../media/image3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4" Type="http://schemas.openxmlformats.org/officeDocument/2006/relationships/image" Target="../media/image40.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 Id="rId4" Type="http://schemas.openxmlformats.org/officeDocument/2006/relationships/image" Target="../media/image46.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48.wmf"/><Relationship Id="rId1" Type="http://schemas.openxmlformats.org/officeDocument/2006/relationships/image" Target="../media/image4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CA"/>
          </a:p>
        </p:txBody>
      </p:sp>
      <p:sp>
        <p:nvSpPr>
          <p:cNvPr id="604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CA"/>
          </a:p>
        </p:txBody>
      </p:sp>
      <p:sp>
        <p:nvSpPr>
          <p:cNvPr id="604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CA"/>
          </a:p>
        </p:txBody>
      </p:sp>
      <p:sp>
        <p:nvSpPr>
          <p:cNvPr id="604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5258DA2-6B3E-4D75-8C81-B5C37A47FBBA}" type="slidenum">
              <a:rPr lang="en-CA"/>
              <a:pPr>
                <a:defRPr/>
              </a:pPr>
              <a:t>‹#›</a:t>
            </a:fld>
            <a:endParaRPr lang="en-CA"/>
          </a:p>
        </p:txBody>
      </p:sp>
    </p:spTree>
    <p:extLst>
      <p:ext uri="{BB962C8B-B14F-4D97-AF65-F5344CB8AC3E}">
        <p14:creationId xmlns:p14="http://schemas.microsoft.com/office/powerpoint/2010/main" val="5766300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CA"/>
          </a:p>
        </p:txBody>
      </p:sp>
      <p:sp>
        <p:nvSpPr>
          <p:cNvPr id="614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CA"/>
          </a:p>
        </p:txBody>
      </p:sp>
      <p:sp>
        <p:nvSpPr>
          <p:cNvPr id="245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CA" noProof="0" smtClean="0"/>
              <a:t>Click to edit Master text styles</a:t>
            </a:r>
          </a:p>
          <a:p>
            <a:pPr lvl="1"/>
            <a:r>
              <a:rPr lang="en-CA" noProof="0" smtClean="0"/>
              <a:t>Second level</a:t>
            </a:r>
          </a:p>
          <a:p>
            <a:pPr lvl="2"/>
            <a:r>
              <a:rPr lang="en-CA" noProof="0" smtClean="0"/>
              <a:t>Third level</a:t>
            </a:r>
          </a:p>
          <a:p>
            <a:pPr lvl="3"/>
            <a:r>
              <a:rPr lang="en-CA" noProof="0" smtClean="0"/>
              <a:t>Fourth level</a:t>
            </a:r>
          </a:p>
          <a:p>
            <a:pPr lvl="4"/>
            <a:r>
              <a:rPr lang="en-CA" noProof="0" smtClean="0"/>
              <a:t>Fifth level</a:t>
            </a:r>
          </a:p>
        </p:txBody>
      </p:sp>
      <p:sp>
        <p:nvSpPr>
          <p:cNvPr id="614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CA"/>
          </a:p>
        </p:txBody>
      </p:sp>
      <p:sp>
        <p:nvSpPr>
          <p:cNvPr id="614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C8D5A6D-48C5-49CB-80CF-4EFA52E8E359}" type="slidenum">
              <a:rPr lang="en-CA"/>
              <a:pPr>
                <a:defRPr/>
              </a:pPr>
              <a:t>‹#›</a:t>
            </a:fld>
            <a:endParaRPr lang="en-CA"/>
          </a:p>
        </p:txBody>
      </p:sp>
    </p:spTree>
    <p:extLst>
      <p:ext uri="{BB962C8B-B14F-4D97-AF65-F5344CB8AC3E}">
        <p14:creationId xmlns:p14="http://schemas.microsoft.com/office/powerpoint/2010/main" val="10789782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C8D5A6D-48C5-49CB-80CF-4EFA52E8E359}" type="slidenum">
              <a:rPr lang="en-CA" smtClean="0"/>
              <a:pPr>
                <a:defRPr/>
              </a:pPr>
              <a:t>25</a:t>
            </a:fld>
            <a:endParaRPr lang="en-CA"/>
          </a:p>
        </p:txBody>
      </p:sp>
    </p:spTree>
    <p:extLst>
      <p:ext uri="{BB962C8B-B14F-4D97-AF65-F5344CB8AC3E}">
        <p14:creationId xmlns:p14="http://schemas.microsoft.com/office/powerpoint/2010/main" val="1099489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4" name="Date Placeholder 13"/>
          <p:cNvSpPr>
            <a:spLocks noGrp="1"/>
          </p:cNvSpPr>
          <p:nvPr>
            <p:ph type="dt" sz="half" idx="10"/>
          </p:nvPr>
        </p:nvSpPr>
        <p:spPr/>
        <p:txBody>
          <a:bodyPr/>
          <a:lstStyle>
            <a:lvl1pPr>
              <a:defRPr/>
            </a:lvl1pPr>
          </a:lstStyle>
          <a:p>
            <a:pPr>
              <a:defRPr/>
            </a:pPr>
            <a:fld id="{E8426B6F-DB0A-4D35-8529-50351BFCA7AC}" type="datetimeFigureOut">
              <a:rPr lang="en-US"/>
              <a:pPr>
                <a:defRPr/>
              </a:pPr>
              <a:t>10/8/2013</a:t>
            </a:fld>
            <a:endParaRPr lang="en-US"/>
          </a:p>
        </p:txBody>
      </p:sp>
      <p:sp>
        <p:nvSpPr>
          <p:cNvPr id="5" name="Slide Number Placeholder 14"/>
          <p:cNvSpPr>
            <a:spLocks noGrp="1"/>
          </p:cNvSpPr>
          <p:nvPr>
            <p:ph type="sldNum" sz="quarter" idx="11"/>
          </p:nvPr>
        </p:nvSpPr>
        <p:spPr/>
        <p:txBody>
          <a:bodyPr/>
          <a:lstStyle>
            <a:lvl1pPr>
              <a:defRPr/>
            </a:lvl1pPr>
          </a:lstStyle>
          <a:p>
            <a:pPr>
              <a:defRPr/>
            </a:pPr>
            <a:r>
              <a:rPr lang="en-US"/>
              <a:t>Slide 2- </a:t>
            </a:r>
            <a:fld id="{7221ED25-F639-43A6-B515-F1DCA2DC458B}" type="slidenum">
              <a:rPr lang="en-US"/>
              <a:pPr>
                <a:defRPr/>
              </a:pPr>
              <a:t>‹#›</a:t>
            </a:fld>
            <a:endParaRPr lang="en-CA"/>
          </a:p>
        </p:txBody>
      </p:sp>
      <p:sp>
        <p:nvSpPr>
          <p:cNvPr id="6" name="Footer Placeholder 15"/>
          <p:cNvSpPr>
            <a:spLocks noGrp="1"/>
          </p:cNvSpPr>
          <p:nvPr>
            <p:ph type="ftr" sz="quarter" idx="12"/>
          </p:nvPr>
        </p:nvSpPr>
        <p:spPr/>
        <p:txBody>
          <a:bodyPr/>
          <a:lstStyle>
            <a:lvl1pPr>
              <a:defRPr/>
            </a:lvl1pPr>
          </a:lstStyle>
          <a:p>
            <a:pPr>
              <a:defRPr/>
            </a:pPr>
            <a:r>
              <a:rPr lang="en-US"/>
              <a:t> Copyrigh © 2010 Pearson Education, Inc.  Publishing as Pearson Addison-Wesley</a:t>
            </a:r>
          </a:p>
        </p:txBody>
      </p:sp>
    </p:spTree>
    <p:extLst>
      <p:ext uri="{BB962C8B-B14F-4D97-AF65-F5344CB8AC3E}">
        <p14:creationId xmlns:p14="http://schemas.microsoft.com/office/powerpoint/2010/main" val="1892361184"/>
      </p:ext>
    </p:extLst>
  </p:cSld>
  <p:clrMapOvr>
    <a:masterClrMapping/>
  </p:clrMapOvr>
  <p:transition spd="med">
    <p:pull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097DAF7-7591-4C9C-B237-7FFA310D7F26}" type="datetimeFigureOut">
              <a:rPr lang="en-US"/>
              <a:pPr>
                <a:defRPr/>
              </a:pPr>
              <a:t>10/8/2013</a:t>
            </a:fld>
            <a:endParaRPr lang="en-US"/>
          </a:p>
        </p:txBody>
      </p:sp>
      <p:sp>
        <p:nvSpPr>
          <p:cNvPr id="5" name="Slide Number Placeholder 5"/>
          <p:cNvSpPr>
            <a:spLocks noGrp="1"/>
          </p:cNvSpPr>
          <p:nvPr>
            <p:ph type="sldNum" sz="quarter" idx="11"/>
          </p:nvPr>
        </p:nvSpPr>
        <p:spPr/>
        <p:txBody>
          <a:bodyPr/>
          <a:lstStyle>
            <a:lvl1pPr>
              <a:defRPr/>
            </a:lvl1pPr>
          </a:lstStyle>
          <a:p>
            <a:pPr>
              <a:defRPr/>
            </a:pPr>
            <a:r>
              <a:rPr lang="en-US"/>
              <a:t>Slide 1- </a:t>
            </a:r>
            <a:fld id="{5E9F54B8-7264-4F03-8837-28CC6334201C}" type="slidenum">
              <a:rPr lang="en-US"/>
              <a:pPr>
                <a:defRPr/>
              </a:pPr>
              <a:t>‹#›</a:t>
            </a:fld>
            <a:endParaRPr lang="en-CA"/>
          </a:p>
        </p:txBody>
      </p:sp>
      <p:sp>
        <p:nvSpPr>
          <p:cNvPr id="6" name="Footer Placeholder 2"/>
          <p:cNvSpPr>
            <a:spLocks noGrp="1"/>
          </p:cNvSpPr>
          <p:nvPr>
            <p:ph type="ftr" sz="quarter" idx="12"/>
          </p:nvPr>
        </p:nvSpPr>
        <p:spPr>
          <a:xfrm>
            <a:off x="965200" y="6324600"/>
            <a:ext cx="6121400" cy="457200"/>
          </a:xfrm>
        </p:spPr>
        <p:txBody>
          <a:bodyPr/>
          <a:lstStyle>
            <a:lvl1pPr>
              <a:defRPr/>
            </a:lvl1pPr>
          </a:lstStyle>
          <a:p>
            <a:pPr>
              <a:defRPr/>
            </a:pPr>
            <a:endParaRPr lang="en-US" dirty="0"/>
          </a:p>
        </p:txBody>
      </p:sp>
    </p:spTree>
    <p:extLst>
      <p:ext uri="{BB962C8B-B14F-4D97-AF65-F5344CB8AC3E}">
        <p14:creationId xmlns:p14="http://schemas.microsoft.com/office/powerpoint/2010/main" val="78066775"/>
      </p:ext>
    </p:extLst>
  </p:cSld>
  <p:clrMapOvr>
    <a:masterClrMapping/>
  </p:clrMapOvr>
  <p:transition spd="med">
    <p:pull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F916C53-5AF1-41D6-824C-01D7CB68198F}" type="datetimeFigureOut">
              <a:rPr lang="en-US"/>
              <a:pPr>
                <a:defRPr/>
              </a:pPr>
              <a:t>10/8/2013</a:t>
            </a:fld>
            <a:endParaRPr lang="en-US"/>
          </a:p>
        </p:txBody>
      </p:sp>
      <p:sp>
        <p:nvSpPr>
          <p:cNvPr id="5" name="Slide Number Placeholder 5"/>
          <p:cNvSpPr>
            <a:spLocks noGrp="1"/>
          </p:cNvSpPr>
          <p:nvPr>
            <p:ph type="sldNum" sz="quarter" idx="11"/>
          </p:nvPr>
        </p:nvSpPr>
        <p:spPr/>
        <p:txBody>
          <a:bodyPr/>
          <a:lstStyle>
            <a:lvl1pPr>
              <a:defRPr/>
            </a:lvl1pPr>
          </a:lstStyle>
          <a:p>
            <a:pPr>
              <a:defRPr/>
            </a:pPr>
            <a:r>
              <a:rPr lang="en-US"/>
              <a:t>Slide 1- </a:t>
            </a:r>
            <a:fld id="{04E0275C-C56B-42BC-8D94-A04E49BD9A8E}" type="slidenum">
              <a:rPr lang="en-US"/>
              <a:pPr>
                <a:defRPr/>
              </a:pPr>
              <a:t>‹#›</a:t>
            </a:fld>
            <a:endParaRPr lang="en-CA"/>
          </a:p>
        </p:txBody>
      </p:sp>
      <p:sp>
        <p:nvSpPr>
          <p:cNvPr id="6" name="Footer Placeholder 2"/>
          <p:cNvSpPr>
            <a:spLocks noGrp="1"/>
          </p:cNvSpPr>
          <p:nvPr>
            <p:ph type="ftr" sz="quarter" idx="12"/>
          </p:nvPr>
        </p:nvSpPr>
        <p:spPr>
          <a:xfrm>
            <a:off x="965200" y="6324600"/>
            <a:ext cx="6121400" cy="457200"/>
          </a:xfrm>
        </p:spPr>
        <p:txBody>
          <a:bodyPr/>
          <a:lstStyle>
            <a:lvl1pPr>
              <a:defRPr/>
            </a:lvl1pPr>
          </a:lstStyle>
          <a:p>
            <a:pPr>
              <a:defRPr/>
            </a:pPr>
            <a:endParaRPr lang="en-US" dirty="0"/>
          </a:p>
        </p:txBody>
      </p:sp>
    </p:spTree>
    <p:extLst>
      <p:ext uri="{BB962C8B-B14F-4D97-AF65-F5344CB8AC3E}">
        <p14:creationId xmlns:p14="http://schemas.microsoft.com/office/powerpoint/2010/main" val="1595463445"/>
      </p:ext>
    </p:extLst>
  </p:cSld>
  <p:clrMapOvr>
    <a:masterClrMapping/>
  </p:clrMapOvr>
  <p:transition spd="med">
    <p:pull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81000" y="228600"/>
            <a:ext cx="8288338" cy="5867400"/>
          </a:xfrm>
        </p:spPr>
        <p:txBody>
          <a:bodyPr/>
          <a:lstStyle>
            <a:lvl1pPr marL="0" indent="0">
              <a:buNone/>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Date Placeholder 9"/>
          <p:cNvSpPr>
            <a:spLocks noGrp="1"/>
          </p:cNvSpPr>
          <p:nvPr>
            <p:ph type="dt" sz="half" idx="10"/>
          </p:nvPr>
        </p:nvSpPr>
        <p:spPr/>
        <p:txBody>
          <a:bodyPr/>
          <a:lstStyle>
            <a:lvl1pPr>
              <a:defRPr/>
            </a:lvl1pPr>
          </a:lstStyle>
          <a:p>
            <a:pPr>
              <a:defRPr/>
            </a:pPr>
            <a:fld id="{5A06C0C0-6794-438C-9137-7C33C170CAA5}" type="datetimeFigureOut">
              <a:rPr lang="en-US"/>
              <a:pPr>
                <a:defRPr/>
              </a:pPr>
              <a:t>10/8/2013</a:t>
            </a:fld>
            <a:endParaRPr lang="en-US"/>
          </a:p>
        </p:txBody>
      </p:sp>
      <p:sp>
        <p:nvSpPr>
          <p:cNvPr id="4" name="Slide Number Placeholder 10"/>
          <p:cNvSpPr>
            <a:spLocks noGrp="1"/>
          </p:cNvSpPr>
          <p:nvPr>
            <p:ph type="sldNum" sz="quarter" idx="11"/>
          </p:nvPr>
        </p:nvSpPr>
        <p:spPr/>
        <p:txBody>
          <a:bodyPr/>
          <a:lstStyle>
            <a:lvl1pPr>
              <a:defRPr/>
            </a:lvl1pPr>
          </a:lstStyle>
          <a:p>
            <a:pPr>
              <a:defRPr/>
            </a:pPr>
            <a:r>
              <a:rPr lang="en-US"/>
              <a:t>Slide 2- </a:t>
            </a:r>
            <a:fld id="{D40EDB84-6DC4-44F0-B235-163185AC93B5}" type="slidenum">
              <a:rPr lang="en-US"/>
              <a:pPr>
                <a:defRPr/>
              </a:pPr>
              <a:t>‹#›</a:t>
            </a:fld>
            <a:endParaRPr lang="en-CA"/>
          </a:p>
        </p:txBody>
      </p:sp>
      <p:sp>
        <p:nvSpPr>
          <p:cNvPr id="5" name="Footer Placeholder 11"/>
          <p:cNvSpPr>
            <a:spLocks noGrp="1"/>
          </p:cNvSpPr>
          <p:nvPr>
            <p:ph type="ftr" sz="quarter" idx="12"/>
          </p:nvPr>
        </p:nvSpPr>
        <p:spPr/>
        <p:txBody>
          <a:bodyPr/>
          <a:lstStyle>
            <a:lvl1pPr>
              <a:defRPr/>
            </a:lvl1pPr>
          </a:lstStyle>
          <a:p>
            <a:pPr>
              <a:defRPr/>
            </a:pPr>
            <a:endParaRPr lang="en-US" dirty="0"/>
          </a:p>
        </p:txBody>
      </p:sp>
    </p:spTree>
    <p:extLst>
      <p:ext uri="{BB962C8B-B14F-4D97-AF65-F5344CB8AC3E}">
        <p14:creationId xmlns:p14="http://schemas.microsoft.com/office/powerpoint/2010/main" val="1879900979"/>
      </p:ext>
    </p:extLst>
  </p:cSld>
  <p:clrMapOvr>
    <a:masterClrMapping/>
  </p:clrMapOvr>
  <p:transition spd="med">
    <p:pull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0" indent="0">
              <a:buNone/>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D7FF4559-AEBA-41FA-A008-C0799001291A}" type="datetimeFigureOut">
              <a:rPr lang="en-US"/>
              <a:pPr>
                <a:defRPr/>
              </a:pPr>
              <a:t>10/8/2013</a:t>
            </a:fld>
            <a:endParaRPr lang="en-US"/>
          </a:p>
        </p:txBody>
      </p:sp>
      <p:sp>
        <p:nvSpPr>
          <p:cNvPr id="5" name="Slide Number Placeholder 5"/>
          <p:cNvSpPr>
            <a:spLocks noGrp="1"/>
          </p:cNvSpPr>
          <p:nvPr>
            <p:ph type="sldNum" sz="quarter" idx="11"/>
          </p:nvPr>
        </p:nvSpPr>
        <p:spPr/>
        <p:txBody>
          <a:bodyPr/>
          <a:lstStyle>
            <a:lvl1pPr>
              <a:defRPr/>
            </a:lvl1pPr>
          </a:lstStyle>
          <a:p>
            <a:pPr>
              <a:defRPr/>
            </a:pPr>
            <a:r>
              <a:rPr lang="en-US"/>
              <a:t>Slide 1- </a:t>
            </a:r>
            <a:fld id="{808496AB-3BBC-471C-A21E-FAE6B77238D8}" type="slidenum">
              <a:rPr lang="en-US"/>
              <a:pPr>
                <a:defRPr/>
              </a:pPr>
              <a:t>‹#›</a:t>
            </a:fld>
            <a:endParaRPr lang="en-CA"/>
          </a:p>
        </p:txBody>
      </p:sp>
      <p:sp>
        <p:nvSpPr>
          <p:cNvPr id="6" name="Footer Placeholder 2"/>
          <p:cNvSpPr>
            <a:spLocks noGrp="1"/>
          </p:cNvSpPr>
          <p:nvPr>
            <p:ph type="ftr" sz="quarter" idx="12"/>
          </p:nvPr>
        </p:nvSpPr>
        <p:spPr>
          <a:xfrm>
            <a:off x="965200" y="6324600"/>
            <a:ext cx="6121400" cy="457200"/>
          </a:xfrm>
        </p:spPr>
        <p:txBody>
          <a:bodyPr/>
          <a:lstStyle>
            <a:lvl1pPr>
              <a:defRPr/>
            </a:lvl1pPr>
          </a:lstStyle>
          <a:p>
            <a:pPr>
              <a:defRPr/>
            </a:pPr>
            <a:endParaRPr lang="en-US" dirty="0"/>
          </a:p>
        </p:txBody>
      </p:sp>
    </p:spTree>
    <p:extLst>
      <p:ext uri="{BB962C8B-B14F-4D97-AF65-F5344CB8AC3E}">
        <p14:creationId xmlns:p14="http://schemas.microsoft.com/office/powerpoint/2010/main" val="3430319703"/>
      </p:ext>
    </p:extLst>
  </p:cSld>
  <p:clrMapOvr>
    <a:masterClrMapping/>
  </p:clrMapOvr>
  <p:transition spd="med">
    <p:pull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B6BC555-9B2F-45B9-AD38-A2C5AC4B19EC}" type="datetimeFigureOut">
              <a:rPr lang="en-US"/>
              <a:pPr>
                <a:defRPr/>
              </a:pPr>
              <a:t>10/8/2013</a:t>
            </a:fld>
            <a:endParaRPr lang="en-US"/>
          </a:p>
        </p:txBody>
      </p:sp>
      <p:sp>
        <p:nvSpPr>
          <p:cNvPr id="5" name="Slide Number Placeholder 5"/>
          <p:cNvSpPr>
            <a:spLocks noGrp="1"/>
          </p:cNvSpPr>
          <p:nvPr>
            <p:ph type="sldNum" sz="quarter" idx="11"/>
          </p:nvPr>
        </p:nvSpPr>
        <p:spPr/>
        <p:txBody>
          <a:bodyPr/>
          <a:lstStyle>
            <a:lvl1pPr>
              <a:defRPr/>
            </a:lvl1pPr>
          </a:lstStyle>
          <a:p>
            <a:pPr>
              <a:defRPr/>
            </a:pPr>
            <a:r>
              <a:rPr lang="en-US"/>
              <a:t>Slide 1- </a:t>
            </a:r>
            <a:fld id="{ADAD1286-B06E-42E6-8590-9246912ED035}" type="slidenum">
              <a:rPr lang="en-US"/>
              <a:pPr>
                <a:defRPr/>
              </a:pPr>
              <a:t>‹#›</a:t>
            </a:fld>
            <a:endParaRPr lang="en-CA"/>
          </a:p>
        </p:txBody>
      </p:sp>
      <p:sp>
        <p:nvSpPr>
          <p:cNvPr id="6" name="Footer Placeholder 2"/>
          <p:cNvSpPr>
            <a:spLocks noGrp="1"/>
          </p:cNvSpPr>
          <p:nvPr>
            <p:ph type="ftr" sz="quarter" idx="12"/>
          </p:nvPr>
        </p:nvSpPr>
        <p:spPr>
          <a:xfrm>
            <a:off x="965200" y="6324600"/>
            <a:ext cx="6121400" cy="457200"/>
          </a:xfrm>
        </p:spPr>
        <p:txBody>
          <a:bodyPr/>
          <a:lstStyle>
            <a:lvl1pPr>
              <a:defRPr/>
            </a:lvl1pPr>
          </a:lstStyle>
          <a:p>
            <a:pPr>
              <a:defRPr/>
            </a:pPr>
            <a:endParaRPr lang="en-US" dirty="0"/>
          </a:p>
        </p:txBody>
      </p:sp>
    </p:spTree>
    <p:extLst>
      <p:ext uri="{BB962C8B-B14F-4D97-AF65-F5344CB8AC3E}">
        <p14:creationId xmlns:p14="http://schemas.microsoft.com/office/powerpoint/2010/main" val="716296686"/>
      </p:ext>
    </p:extLst>
  </p:cSld>
  <p:clrMapOvr>
    <a:masterClrMapping/>
  </p:clrMapOvr>
  <p:transition spd="med">
    <p:pull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754CC78B-42F7-43A6-BB8A-B4F297C7D96F}" type="datetimeFigureOut">
              <a:rPr lang="en-US"/>
              <a:pPr>
                <a:defRPr/>
              </a:pPr>
              <a:t>10/8/2013</a:t>
            </a:fld>
            <a:endParaRPr lang="en-US"/>
          </a:p>
        </p:txBody>
      </p:sp>
      <p:sp>
        <p:nvSpPr>
          <p:cNvPr id="6" name="Slide Number Placeholder 6"/>
          <p:cNvSpPr>
            <a:spLocks noGrp="1"/>
          </p:cNvSpPr>
          <p:nvPr>
            <p:ph type="sldNum" sz="quarter" idx="11"/>
          </p:nvPr>
        </p:nvSpPr>
        <p:spPr/>
        <p:txBody>
          <a:bodyPr/>
          <a:lstStyle>
            <a:lvl1pPr>
              <a:defRPr/>
            </a:lvl1pPr>
          </a:lstStyle>
          <a:p>
            <a:pPr>
              <a:defRPr/>
            </a:pPr>
            <a:r>
              <a:rPr lang="en-US"/>
              <a:t>Slide 1- </a:t>
            </a:r>
            <a:fld id="{85E7DB8B-B72F-45D1-95C2-3433E5AA8D7F}" type="slidenum">
              <a:rPr lang="en-US"/>
              <a:pPr>
                <a:defRPr/>
              </a:pPr>
              <a:t>‹#›</a:t>
            </a:fld>
            <a:endParaRPr lang="en-CA"/>
          </a:p>
        </p:txBody>
      </p:sp>
      <p:sp>
        <p:nvSpPr>
          <p:cNvPr id="7" name="Footer Placeholder 2"/>
          <p:cNvSpPr>
            <a:spLocks noGrp="1"/>
          </p:cNvSpPr>
          <p:nvPr>
            <p:ph type="ftr" sz="quarter" idx="12"/>
          </p:nvPr>
        </p:nvSpPr>
        <p:spPr>
          <a:xfrm>
            <a:off x="965200" y="6324600"/>
            <a:ext cx="6121400" cy="457200"/>
          </a:xfrm>
        </p:spPr>
        <p:txBody>
          <a:bodyPr/>
          <a:lstStyle>
            <a:lvl1pPr>
              <a:defRPr/>
            </a:lvl1pPr>
          </a:lstStyle>
          <a:p>
            <a:pPr>
              <a:defRPr/>
            </a:pPr>
            <a:endParaRPr lang="en-US" dirty="0"/>
          </a:p>
        </p:txBody>
      </p:sp>
    </p:spTree>
    <p:extLst>
      <p:ext uri="{BB962C8B-B14F-4D97-AF65-F5344CB8AC3E}">
        <p14:creationId xmlns:p14="http://schemas.microsoft.com/office/powerpoint/2010/main" val="2336220570"/>
      </p:ext>
    </p:extLst>
  </p:cSld>
  <p:clrMapOvr>
    <a:masterClrMapping/>
  </p:clrMapOvr>
  <p:transition spd="med">
    <p:pull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5E5D2203-B766-4738-8EB1-EB007687FED9}" type="datetimeFigureOut">
              <a:rPr lang="en-US"/>
              <a:pPr>
                <a:defRPr/>
              </a:pPr>
              <a:t>10/8/2013</a:t>
            </a:fld>
            <a:endParaRPr lang="en-US"/>
          </a:p>
        </p:txBody>
      </p:sp>
      <p:sp>
        <p:nvSpPr>
          <p:cNvPr id="8" name="Slide Number Placeholder 8"/>
          <p:cNvSpPr>
            <a:spLocks noGrp="1"/>
          </p:cNvSpPr>
          <p:nvPr>
            <p:ph type="sldNum" sz="quarter" idx="11"/>
          </p:nvPr>
        </p:nvSpPr>
        <p:spPr/>
        <p:txBody>
          <a:bodyPr/>
          <a:lstStyle>
            <a:lvl1pPr>
              <a:defRPr/>
            </a:lvl1pPr>
          </a:lstStyle>
          <a:p>
            <a:pPr>
              <a:defRPr/>
            </a:pPr>
            <a:r>
              <a:rPr lang="en-US"/>
              <a:t>Slide 1- </a:t>
            </a:r>
            <a:fld id="{8D784CE9-A6FD-41D2-A028-419DDDA21EA8}" type="slidenum">
              <a:rPr lang="en-US"/>
              <a:pPr>
                <a:defRPr/>
              </a:pPr>
              <a:t>‹#›</a:t>
            </a:fld>
            <a:endParaRPr lang="en-CA"/>
          </a:p>
        </p:txBody>
      </p:sp>
      <p:sp>
        <p:nvSpPr>
          <p:cNvPr id="9" name="Footer Placeholder 2"/>
          <p:cNvSpPr>
            <a:spLocks noGrp="1"/>
          </p:cNvSpPr>
          <p:nvPr>
            <p:ph type="ftr" sz="quarter" idx="12"/>
          </p:nvPr>
        </p:nvSpPr>
        <p:spPr>
          <a:xfrm>
            <a:off x="965200" y="6324600"/>
            <a:ext cx="6121400" cy="457200"/>
          </a:xfrm>
        </p:spPr>
        <p:txBody>
          <a:bodyPr/>
          <a:lstStyle>
            <a:lvl1pPr>
              <a:defRPr/>
            </a:lvl1pPr>
          </a:lstStyle>
          <a:p>
            <a:pPr>
              <a:defRPr/>
            </a:pPr>
            <a:endParaRPr lang="en-US" dirty="0"/>
          </a:p>
        </p:txBody>
      </p:sp>
    </p:spTree>
    <p:extLst>
      <p:ext uri="{BB962C8B-B14F-4D97-AF65-F5344CB8AC3E}">
        <p14:creationId xmlns:p14="http://schemas.microsoft.com/office/powerpoint/2010/main" val="479939636"/>
      </p:ext>
    </p:extLst>
  </p:cSld>
  <p:clrMapOvr>
    <a:masterClrMapping/>
  </p:clrMapOvr>
  <p:transition spd="med">
    <p:pull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4DB2339C-F247-4068-B341-7A8F8B53D813}" type="datetimeFigureOut">
              <a:rPr lang="en-US"/>
              <a:pPr>
                <a:defRPr/>
              </a:pPr>
              <a:t>10/8/2013</a:t>
            </a:fld>
            <a:endParaRPr lang="en-US"/>
          </a:p>
        </p:txBody>
      </p:sp>
      <p:sp>
        <p:nvSpPr>
          <p:cNvPr id="4" name="Slide Number Placeholder 4"/>
          <p:cNvSpPr>
            <a:spLocks noGrp="1"/>
          </p:cNvSpPr>
          <p:nvPr>
            <p:ph type="sldNum" sz="quarter" idx="11"/>
          </p:nvPr>
        </p:nvSpPr>
        <p:spPr/>
        <p:txBody>
          <a:bodyPr/>
          <a:lstStyle>
            <a:lvl1pPr>
              <a:defRPr/>
            </a:lvl1pPr>
          </a:lstStyle>
          <a:p>
            <a:pPr>
              <a:defRPr/>
            </a:pPr>
            <a:r>
              <a:rPr lang="en-US"/>
              <a:t>Slide 1- </a:t>
            </a:r>
            <a:fld id="{790D5018-DD8B-4199-9F2C-8411DC80158A}" type="slidenum">
              <a:rPr lang="en-US"/>
              <a:pPr>
                <a:defRPr/>
              </a:pPr>
              <a:t>‹#›</a:t>
            </a:fld>
            <a:endParaRPr lang="en-CA"/>
          </a:p>
        </p:txBody>
      </p:sp>
      <p:sp>
        <p:nvSpPr>
          <p:cNvPr id="5" name="Footer Placeholder 2"/>
          <p:cNvSpPr>
            <a:spLocks noGrp="1"/>
          </p:cNvSpPr>
          <p:nvPr>
            <p:ph type="ftr" sz="quarter" idx="12"/>
          </p:nvPr>
        </p:nvSpPr>
        <p:spPr>
          <a:xfrm>
            <a:off x="965200" y="6324600"/>
            <a:ext cx="6121400" cy="457200"/>
          </a:xfrm>
        </p:spPr>
        <p:txBody>
          <a:bodyPr/>
          <a:lstStyle>
            <a:lvl1pPr>
              <a:defRPr/>
            </a:lvl1pPr>
          </a:lstStyle>
          <a:p>
            <a:pPr>
              <a:defRPr/>
            </a:pPr>
            <a:endParaRPr lang="en-US" dirty="0"/>
          </a:p>
        </p:txBody>
      </p:sp>
    </p:spTree>
    <p:extLst>
      <p:ext uri="{BB962C8B-B14F-4D97-AF65-F5344CB8AC3E}">
        <p14:creationId xmlns:p14="http://schemas.microsoft.com/office/powerpoint/2010/main" val="1290062839"/>
      </p:ext>
    </p:extLst>
  </p:cSld>
  <p:clrMapOvr>
    <a:masterClrMapping/>
  </p:clrMapOvr>
  <p:transition spd="med">
    <p:pull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82DCDF2-DD23-4A13-A686-848FF6E7B131}" type="datetimeFigureOut">
              <a:rPr lang="en-US"/>
              <a:pPr>
                <a:defRPr/>
              </a:pPr>
              <a:t>10/8/2013</a:t>
            </a:fld>
            <a:endParaRPr lang="en-US"/>
          </a:p>
        </p:txBody>
      </p:sp>
      <p:sp>
        <p:nvSpPr>
          <p:cNvPr id="3" name="Slide Number Placeholder 3"/>
          <p:cNvSpPr>
            <a:spLocks noGrp="1"/>
          </p:cNvSpPr>
          <p:nvPr>
            <p:ph type="sldNum" sz="quarter" idx="11"/>
          </p:nvPr>
        </p:nvSpPr>
        <p:spPr/>
        <p:txBody>
          <a:bodyPr/>
          <a:lstStyle>
            <a:lvl1pPr>
              <a:defRPr/>
            </a:lvl1pPr>
          </a:lstStyle>
          <a:p>
            <a:pPr>
              <a:defRPr/>
            </a:pPr>
            <a:r>
              <a:rPr lang="en-US"/>
              <a:t>Slide 1- </a:t>
            </a:r>
            <a:fld id="{4AA9C867-2562-4371-BCE5-BFDAC37B903B}" type="slidenum">
              <a:rPr lang="en-US"/>
              <a:pPr>
                <a:defRPr/>
              </a:pPr>
              <a:t>‹#›</a:t>
            </a:fld>
            <a:endParaRPr lang="en-CA"/>
          </a:p>
        </p:txBody>
      </p:sp>
      <p:sp>
        <p:nvSpPr>
          <p:cNvPr id="4" name="Footer Placeholder 2"/>
          <p:cNvSpPr>
            <a:spLocks noGrp="1"/>
          </p:cNvSpPr>
          <p:nvPr>
            <p:ph type="ftr" sz="quarter" idx="12"/>
          </p:nvPr>
        </p:nvSpPr>
        <p:spPr>
          <a:xfrm>
            <a:off x="965200" y="6324600"/>
            <a:ext cx="6121400" cy="457200"/>
          </a:xfrm>
        </p:spPr>
        <p:txBody>
          <a:bodyPr/>
          <a:lstStyle>
            <a:lvl1pPr>
              <a:defRPr/>
            </a:lvl1pPr>
          </a:lstStyle>
          <a:p>
            <a:pPr>
              <a:defRPr/>
            </a:pPr>
            <a:endParaRPr lang="en-US" dirty="0"/>
          </a:p>
        </p:txBody>
      </p:sp>
    </p:spTree>
    <p:extLst>
      <p:ext uri="{BB962C8B-B14F-4D97-AF65-F5344CB8AC3E}">
        <p14:creationId xmlns:p14="http://schemas.microsoft.com/office/powerpoint/2010/main" val="159465462"/>
      </p:ext>
    </p:extLst>
  </p:cSld>
  <p:clrMapOvr>
    <a:masterClrMapping/>
  </p:clrMapOvr>
  <p:transition spd="med">
    <p:pull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B1F53F23-D7C6-4230-8A14-C9E675EA2A02}" type="datetimeFigureOut">
              <a:rPr lang="en-US"/>
              <a:pPr>
                <a:defRPr/>
              </a:pPr>
              <a:t>10/8/2013</a:t>
            </a:fld>
            <a:endParaRPr lang="en-US"/>
          </a:p>
        </p:txBody>
      </p:sp>
      <p:sp>
        <p:nvSpPr>
          <p:cNvPr id="6" name="Slide Number Placeholder 6"/>
          <p:cNvSpPr>
            <a:spLocks noGrp="1"/>
          </p:cNvSpPr>
          <p:nvPr>
            <p:ph type="sldNum" sz="quarter" idx="11"/>
          </p:nvPr>
        </p:nvSpPr>
        <p:spPr/>
        <p:txBody>
          <a:bodyPr/>
          <a:lstStyle>
            <a:lvl1pPr>
              <a:defRPr/>
            </a:lvl1pPr>
          </a:lstStyle>
          <a:p>
            <a:pPr>
              <a:defRPr/>
            </a:pPr>
            <a:r>
              <a:rPr lang="en-US"/>
              <a:t>Slide 1- </a:t>
            </a:r>
            <a:fld id="{D4AF57A2-8FB8-485E-A405-1719AB9BCECE}" type="slidenum">
              <a:rPr lang="en-US"/>
              <a:pPr>
                <a:defRPr/>
              </a:pPr>
              <a:t>‹#›</a:t>
            </a:fld>
            <a:endParaRPr lang="en-CA"/>
          </a:p>
        </p:txBody>
      </p:sp>
      <p:sp>
        <p:nvSpPr>
          <p:cNvPr id="7" name="Footer Placeholder 2"/>
          <p:cNvSpPr>
            <a:spLocks noGrp="1"/>
          </p:cNvSpPr>
          <p:nvPr>
            <p:ph type="ftr" sz="quarter" idx="12"/>
          </p:nvPr>
        </p:nvSpPr>
        <p:spPr>
          <a:xfrm>
            <a:off x="965200" y="6324600"/>
            <a:ext cx="6121400" cy="457200"/>
          </a:xfrm>
        </p:spPr>
        <p:txBody>
          <a:bodyPr/>
          <a:lstStyle>
            <a:lvl1pPr>
              <a:defRPr/>
            </a:lvl1pPr>
          </a:lstStyle>
          <a:p>
            <a:pPr>
              <a:defRPr/>
            </a:pPr>
            <a:endParaRPr lang="en-US" dirty="0"/>
          </a:p>
        </p:txBody>
      </p:sp>
    </p:spTree>
    <p:extLst>
      <p:ext uri="{BB962C8B-B14F-4D97-AF65-F5344CB8AC3E}">
        <p14:creationId xmlns:p14="http://schemas.microsoft.com/office/powerpoint/2010/main" val="2245586228"/>
      </p:ext>
    </p:extLst>
  </p:cSld>
  <p:clrMapOvr>
    <a:masterClrMapping/>
  </p:clrMapOvr>
  <p:transition spd="med">
    <p:pull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DAE641A0-B1F2-489F-A964-2C9BF5441A50}" type="datetimeFigureOut">
              <a:rPr lang="en-US"/>
              <a:pPr>
                <a:defRPr/>
              </a:pPr>
              <a:t>10/8/2013</a:t>
            </a:fld>
            <a:endParaRPr lang="en-US"/>
          </a:p>
        </p:txBody>
      </p:sp>
      <p:sp>
        <p:nvSpPr>
          <p:cNvPr id="6" name="Slide Number Placeholder 6"/>
          <p:cNvSpPr>
            <a:spLocks noGrp="1"/>
          </p:cNvSpPr>
          <p:nvPr>
            <p:ph type="sldNum" sz="quarter" idx="11"/>
          </p:nvPr>
        </p:nvSpPr>
        <p:spPr/>
        <p:txBody>
          <a:bodyPr/>
          <a:lstStyle>
            <a:lvl1pPr>
              <a:defRPr/>
            </a:lvl1pPr>
          </a:lstStyle>
          <a:p>
            <a:pPr>
              <a:defRPr/>
            </a:pPr>
            <a:r>
              <a:rPr lang="en-US"/>
              <a:t>Slide 1- </a:t>
            </a:r>
            <a:fld id="{89DBB275-B960-477D-9D72-3FBFA2FA1FCF}" type="slidenum">
              <a:rPr lang="en-US"/>
              <a:pPr>
                <a:defRPr/>
              </a:pPr>
              <a:t>‹#›</a:t>
            </a:fld>
            <a:endParaRPr lang="en-CA"/>
          </a:p>
        </p:txBody>
      </p:sp>
      <p:sp>
        <p:nvSpPr>
          <p:cNvPr id="7" name="Footer Placeholder 2"/>
          <p:cNvSpPr>
            <a:spLocks noGrp="1"/>
          </p:cNvSpPr>
          <p:nvPr>
            <p:ph type="ftr" sz="quarter" idx="12"/>
          </p:nvPr>
        </p:nvSpPr>
        <p:spPr>
          <a:xfrm>
            <a:off x="965200" y="6324600"/>
            <a:ext cx="6121400" cy="457200"/>
          </a:xfrm>
        </p:spPr>
        <p:txBody>
          <a:bodyPr/>
          <a:lstStyle>
            <a:lvl1pPr>
              <a:defRPr/>
            </a:lvl1pPr>
          </a:lstStyle>
          <a:p>
            <a:pPr>
              <a:defRPr/>
            </a:pPr>
            <a:endParaRPr lang="en-US" dirty="0"/>
          </a:p>
        </p:txBody>
      </p:sp>
    </p:spTree>
    <p:extLst>
      <p:ext uri="{BB962C8B-B14F-4D97-AF65-F5344CB8AC3E}">
        <p14:creationId xmlns:p14="http://schemas.microsoft.com/office/powerpoint/2010/main" val="1870766173"/>
      </p:ext>
    </p:extLst>
  </p:cSld>
  <p:clrMapOvr>
    <a:masterClrMapping/>
  </p:clrMapOvr>
  <p:transition spd="med">
    <p:pull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9A06968E-5F08-4C09-81E5-42E48FE4890A}" type="datetimeFigureOut">
              <a:rPr lang="en-US"/>
              <a:pPr>
                <a:defRPr/>
              </a:pPr>
              <a:t>10/8/2013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r>
              <a:rPr lang="en-US"/>
              <a:t> </a:t>
            </a:r>
            <a:r>
              <a:rPr lang="en-US" err="1"/>
              <a:t>Copyrigh</a:t>
            </a:r>
            <a:r>
              <a:rPr lang="en-US"/>
              <a:t> © 2010 Pearson Education, Inc.  Publishing as Pearson Addison-Wesley</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r>
              <a:rPr lang="en-US"/>
              <a:t>Slide 2- </a:t>
            </a:r>
            <a:fld id="{C5555F8A-6056-4A87-9E2F-05796D03910A}" type="slidenum">
              <a:rPr lang="en-US"/>
              <a:pPr>
                <a:defRPr/>
              </a:pPr>
              <a:t>‹#›</a:t>
            </a:fld>
            <a:endParaRPr lang="en-CA"/>
          </a:p>
        </p:txBody>
      </p:sp>
      <p:sp>
        <p:nvSpPr>
          <p:cNvPr id="7" name="Rectangle 1031"/>
          <p:cNvSpPr>
            <a:spLocks noChangeArrowheads="1"/>
          </p:cNvSpPr>
          <p:nvPr userDrawn="1"/>
        </p:nvSpPr>
        <p:spPr bwMode="gray">
          <a:xfrm>
            <a:off x="0" y="0"/>
            <a:ext cx="127000" cy="6858000"/>
          </a:xfrm>
          <a:prstGeom prst="rect">
            <a:avLst/>
          </a:prstGeom>
          <a:solidFill>
            <a:srgbClr val="0066CC"/>
          </a:solidFill>
          <a:ln w="9525">
            <a:solidFill>
              <a:srgbClr val="0066CC"/>
            </a:solidFill>
            <a:miter lim="800000"/>
            <a:headEnd/>
            <a:tailEnd/>
          </a:ln>
          <a:effectLst/>
        </p:spPr>
        <p:txBody>
          <a:bodyPr wrap="none" anchor="ctr"/>
          <a:lstStyle/>
          <a:p>
            <a:pPr algn="ctr">
              <a:defRPr/>
            </a:pPr>
            <a:endParaRPr kumimoji="1" lang="en-US"/>
          </a:p>
        </p:txBody>
      </p:sp>
    </p:spTree>
  </p:cSld>
  <p:clrMap bg1="lt1" tx1="dk1" bg2="lt2" tx2="dk2" accent1="accent1" accent2="accent2" accent3="accent3" accent4="accent4" accent5="accent5" accent6="accent6" hlink="hlink" folHlink="folHlink"/>
  <p:sldLayoutIdLst>
    <p:sldLayoutId id="2147484179" r:id="rId1"/>
    <p:sldLayoutId id="2147484180" r:id="rId2"/>
    <p:sldLayoutId id="2147484181" r:id="rId3"/>
    <p:sldLayoutId id="2147484182" r:id="rId4"/>
    <p:sldLayoutId id="2147484183" r:id="rId5"/>
    <p:sldLayoutId id="2147484184" r:id="rId6"/>
    <p:sldLayoutId id="2147484185" r:id="rId7"/>
    <p:sldLayoutId id="2147484186" r:id="rId8"/>
    <p:sldLayoutId id="2147484187" r:id="rId9"/>
    <p:sldLayoutId id="2147484188" r:id="rId10"/>
    <p:sldLayoutId id="2147484189" r:id="rId11"/>
    <p:sldLayoutId id="2147484190" r:id="rId12"/>
  </p:sldLayoutIdLst>
  <p:transition spd="med">
    <p:pull dir="rd"/>
  </p:transition>
  <p:timing>
    <p:tnLst>
      <p:par>
        <p:cTn id="1" dur="indefinite" restart="never" nodeType="tmRoot"/>
      </p:par>
    </p:tnLst>
  </p:timing>
  <p:hf hdr="0" dt="0"/>
  <p:txStyles>
    <p:titleStyle>
      <a:lvl1pPr algn="ctr" rtl="0" eaLnBrk="0" fontAlgn="base" hangingPunct="0">
        <a:spcBef>
          <a:spcPct val="0"/>
        </a:spcBef>
        <a:spcAft>
          <a:spcPct val="0"/>
        </a:spcAft>
        <a:defRPr sz="4000"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000">
          <a:solidFill>
            <a:schemeClr val="tx1"/>
          </a:solidFill>
          <a:latin typeface="Arial" charset="0"/>
          <a:cs typeface="Arial" charset="0"/>
        </a:defRPr>
      </a:lvl2pPr>
      <a:lvl3pPr algn="ctr" rtl="0" eaLnBrk="0" fontAlgn="base" hangingPunct="0">
        <a:spcBef>
          <a:spcPct val="0"/>
        </a:spcBef>
        <a:spcAft>
          <a:spcPct val="0"/>
        </a:spcAft>
        <a:defRPr sz="4000">
          <a:solidFill>
            <a:schemeClr val="tx1"/>
          </a:solidFill>
          <a:latin typeface="Arial" charset="0"/>
          <a:cs typeface="Arial" charset="0"/>
        </a:defRPr>
      </a:lvl3pPr>
      <a:lvl4pPr algn="ctr" rtl="0" eaLnBrk="0" fontAlgn="base" hangingPunct="0">
        <a:spcBef>
          <a:spcPct val="0"/>
        </a:spcBef>
        <a:spcAft>
          <a:spcPct val="0"/>
        </a:spcAft>
        <a:defRPr sz="4000">
          <a:solidFill>
            <a:schemeClr val="tx1"/>
          </a:solidFill>
          <a:latin typeface="Arial" charset="0"/>
          <a:cs typeface="Arial" charset="0"/>
        </a:defRPr>
      </a:lvl4pPr>
      <a:lvl5pPr algn="ctr" rtl="0" eaLnBrk="0" fontAlgn="base" hangingPunct="0">
        <a:spcBef>
          <a:spcPct val="0"/>
        </a:spcBef>
        <a:spcAft>
          <a:spcPct val="0"/>
        </a:spcAft>
        <a:defRPr sz="40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charset="0"/>
        <a:buChar char="•"/>
        <a:defRPr sz="28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charset="0"/>
        <a:buChar char="–"/>
        <a:defRPr sz="28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1.bin"/><Relationship Id="rId7"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4.wmf"/><Relationship Id="rId11" Type="http://schemas.openxmlformats.org/officeDocument/2006/relationships/oleObject" Target="../embeddings/oleObject45.bin"/><Relationship Id="rId5" Type="http://schemas.openxmlformats.org/officeDocument/2006/relationships/oleObject" Target="../embeddings/oleObject42.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4.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8.wmf"/><Relationship Id="rId5" Type="http://schemas.openxmlformats.org/officeDocument/2006/relationships/oleObject" Target="../embeddings/oleObject47.bin"/><Relationship Id="rId4" Type="http://schemas.openxmlformats.org/officeDocument/2006/relationships/image" Target="../media/image47.wmf"/></Relationships>
</file>

<file path=ppt/slides/_rels/slide13.x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oleObject" Target="../embeddings/oleObject48.bin"/><Relationship Id="rId7"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1.wmf"/><Relationship Id="rId5" Type="http://schemas.openxmlformats.org/officeDocument/2006/relationships/oleObject" Target="../embeddings/oleObject49.bin"/><Relationship Id="rId4" Type="http://schemas.openxmlformats.org/officeDocument/2006/relationships/image" Target="../media/image50.wmf"/></Relationships>
</file>

<file path=ppt/slides/_rels/slide15.x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51.bin"/><Relationship Id="rId7" Type="http://schemas.openxmlformats.org/officeDocument/2006/relationships/image" Target="../media/image53.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6.wmf"/><Relationship Id="rId5" Type="http://schemas.openxmlformats.org/officeDocument/2006/relationships/oleObject" Target="../embeddings/oleObject52.bin"/><Relationship Id="rId4" Type="http://schemas.openxmlformats.org/officeDocument/2006/relationships/image" Target="../media/image55.wmf"/></Relationships>
</file>

<file path=ppt/slides/_rels/slide17.xml.rels><?xml version="1.0" encoding="UTF-8" standalone="yes"?>
<Relationships xmlns="http://schemas.openxmlformats.org/package/2006/relationships"><Relationship Id="rId2" Type="http://schemas.openxmlformats.org/officeDocument/2006/relationships/image" Target="../media/image5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60.wmf"/><Relationship Id="rId3" Type="http://schemas.openxmlformats.org/officeDocument/2006/relationships/oleObject" Target="../embeddings/oleObject53.bin"/><Relationship Id="rId7" Type="http://schemas.openxmlformats.org/officeDocument/2006/relationships/oleObject" Target="../embeddings/oleObject55.bin"/><Relationship Id="rId2" Type="http://schemas.openxmlformats.org/officeDocument/2006/relationships/slideLayout" Target="../slideLayouts/slideLayout12.xml"/><Relationship Id="rId1" Type="http://schemas.openxmlformats.org/officeDocument/2006/relationships/vmlDrawing" Target="../drawings/vmlDrawing12.vml"/><Relationship Id="rId6" Type="http://schemas.openxmlformats.org/officeDocument/2006/relationships/image" Target="../media/image59.wmf"/><Relationship Id="rId5" Type="http://schemas.openxmlformats.org/officeDocument/2006/relationships/oleObject" Target="../embeddings/oleObject54.bin"/><Relationship Id="rId10" Type="http://schemas.openxmlformats.org/officeDocument/2006/relationships/image" Target="../media/image61.wmf"/><Relationship Id="rId4" Type="http://schemas.openxmlformats.org/officeDocument/2006/relationships/image" Target="../media/image58.wmf"/><Relationship Id="rId9" Type="http://schemas.openxmlformats.org/officeDocument/2006/relationships/oleObject" Target="../embeddings/oleObject56.bin"/></Relationships>
</file>

<file path=ppt/slides/_rels/slide19.x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oleObject" Target="../embeddings/oleObject62.bin"/><Relationship Id="rId3" Type="http://schemas.openxmlformats.org/officeDocument/2006/relationships/oleObject" Target="../embeddings/oleObject57.bin"/><Relationship Id="rId7" Type="http://schemas.openxmlformats.org/officeDocument/2006/relationships/oleObject" Target="../embeddings/oleObject59.bin"/><Relationship Id="rId12" Type="http://schemas.openxmlformats.org/officeDocument/2006/relationships/image" Target="../media/image66.wmf"/><Relationship Id="rId2" Type="http://schemas.openxmlformats.org/officeDocument/2006/relationships/slideLayout" Target="../slideLayouts/slideLayout12.xml"/><Relationship Id="rId16" Type="http://schemas.openxmlformats.org/officeDocument/2006/relationships/image" Target="../media/image68.wmf"/><Relationship Id="rId1" Type="http://schemas.openxmlformats.org/officeDocument/2006/relationships/vmlDrawing" Target="../drawings/vmlDrawing13.vml"/><Relationship Id="rId6" Type="http://schemas.openxmlformats.org/officeDocument/2006/relationships/image" Target="../media/image63.wmf"/><Relationship Id="rId11" Type="http://schemas.openxmlformats.org/officeDocument/2006/relationships/oleObject" Target="../embeddings/oleObject61.bin"/><Relationship Id="rId5" Type="http://schemas.openxmlformats.org/officeDocument/2006/relationships/oleObject" Target="../embeddings/oleObject58.bin"/><Relationship Id="rId15" Type="http://schemas.openxmlformats.org/officeDocument/2006/relationships/oleObject" Target="../embeddings/oleObject63.bin"/><Relationship Id="rId10" Type="http://schemas.openxmlformats.org/officeDocument/2006/relationships/image" Target="../media/image65.wmf"/><Relationship Id="rId4" Type="http://schemas.openxmlformats.org/officeDocument/2006/relationships/image" Target="../media/image62.wmf"/><Relationship Id="rId9" Type="http://schemas.openxmlformats.org/officeDocument/2006/relationships/oleObject" Target="../embeddings/oleObject60.bin"/><Relationship Id="rId14" Type="http://schemas.openxmlformats.org/officeDocument/2006/relationships/image" Target="../media/image67.wmf"/></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8" Type="http://schemas.openxmlformats.org/officeDocument/2006/relationships/image" Target="../media/image71.wmf"/><Relationship Id="rId13" Type="http://schemas.openxmlformats.org/officeDocument/2006/relationships/oleObject" Target="../embeddings/oleObject69.bin"/><Relationship Id="rId3" Type="http://schemas.openxmlformats.org/officeDocument/2006/relationships/oleObject" Target="../embeddings/oleObject64.bin"/><Relationship Id="rId7" Type="http://schemas.openxmlformats.org/officeDocument/2006/relationships/oleObject" Target="../embeddings/oleObject66.bin"/><Relationship Id="rId12" Type="http://schemas.openxmlformats.org/officeDocument/2006/relationships/image" Target="../media/image73.wmf"/><Relationship Id="rId2" Type="http://schemas.openxmlformats.org/officeDocument/2006/relationships/slideLayout" Target="../slideLayouts/slideLayout12.xml"/><Relationship Id="rId16" Type="http://schemas.openxmlformats.org/officeDocument/2006/relationships/image" Target="../media/image75.wmf"/><Relationship Id="rId1" Type="http://schemas.openxmlformats.org/officeDocument/2006/relationships/vmlDrawing" Target="../drawings/vmlDrawing14.vml"/><Relationship Id="rId6" Type="http://schemas.openxmlformats.org/officeDocument/2006/relationships/image" Target="../media/image70.wmf"/><Relationship Id="rId11" Type="http://schemas.openxmlformats.org/officeDocument/2006/relationships/oleObject" Target="../embeddings/oleObject68.bin"/><Relationship Id="rId5" Type="http://schemas.openxmlformats.org/officeDocument/2006/relationships/oleObject" Target="../embeddings/oleObject65.bin"/><Relationship Id="rId15" Type="http://schemas.openxmlformats.org/officeDocument/2006/relationships/oleObject" Target="../embeddings/oleObject70.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67.bin"/><Relationship Id="rId14" Type="http://schemas.openxmlformats.org/officeDocument/2006/relationships/image" Target="../media/image74.wmf"/></Relationships>
</file>

<file path=ppt/slides/_rels/slide21.xml.rels><?xml version="1.0" encoding="UTF-8" standalone="yes"?>
<Relationships xmlns="http://schemas.openxmlformats.org/package/2006/relationships"><Relationship Id="rId8" Type="http://schemas.openxmlformats.org/officeDocument/2006/relationships/image" Target="../media/image78.wmf"/><Relationship Id="rId13" Type="http://schemas.openxmlformats.org/officeDocument/2006/relationships/image" Target="../media/image80.wmf"/><Relationship Id="rId18" Type="http://schemas.openxmlformats.org/officeDocument/2006/relationships/oleObject" Target="../embeddings/oleObject79.bin"/><Relationship Id="rId3" Type="http://schemas.openxmlformats.org/officeDocument/2006/relationships/oleObject" Target="../embeddings/oleObject71.bin"/><Relationship Id="rId21" Type="http://schemas.openxmlformats.org/officeDocument/2006/relationships/image" Target="../media/image84.wmf"/><Relationship Id="rId7" Type="http://schemas.openxmlformats.org/officeDocument/2006/relationships/oleObject" Target="../embeddings/oleObject73.bin"/><Relationship Id="rId12" Type="http://schemas.openxmlformats.org/officeDocument/2006/relationships/oleObject" Target="../embeddings/oleObject76.bin"/><Relationship Id="rId17" Type="http://schemas.openxmlformats.org/officeDocument/2006/relationships/image" Target="../media/image82.wmf"/><Relationship Id="rId25" Type="http://schemas.openxmlformats.org/officeDocument/2006/relationships/image" Target="../media/image86.wmf"/><Relationship Id="rId2" Type="http://schemas.openxmlformats.org/officeDocument/2006/relationships/slideLayout" Target="../slideLayouts/slideLayout12.xml"/><Relationship Id="rId16" Type="http://schemas.openxmlformats.org/officeDocument/2006/relationships/oleObject" Target="../embeddings/oleObject78.bin"/><Relationship Id="rId20" Type="http://schemas.openxmlformats.org/officeDocument/2006/relationships/oleObject" Target="../embeddings/oleObject80.bin"/><Relationship Id="rId1" Type="http://schemas.openxmlformats.org/officeDocument/2006/relationships/vmlDrawing" Target="../drawings/vmlDrawing15.vml"/><Relationship Id="rId6" Type="http://schemas.openxmlformats.org/officeDocument/2006/relationships/image" Target="../media/image77.wmf"/><Relationship Id="rId11" Type="http://schemas.openxmlformats.org/officeDocument/2006/relationships/image" Target="../media/image79.wmf"/><Relationship Id="rId24" Type="http://schemas.openxmlformats.org/officeDocument/2006/relationships/oleObject" Target="../embeddings/oleObject82.bin"/><Relationship Id="rId5" Type="http://schemas.openxmlformats.org/officeDocument/2006/relationships/oleObject" Target="../embeddings/oleObject72.bin"/><Relationship Id="rId15" Type="http://schemas.openxmlformats.org/officeDocument/2006/relationships/image" Target="../media/image81.wmf"/><Relationship Id="rId23" Type="http://schemas.openxmlformats.org/officeDocument/2006/relationships/image" Target="../media/image85.wmf"/><Relationship Id="rId10" Type="http://schemas.openxmlformats.org/officeDocument/2006/relationships/oleObject" Target="../embeddings/oleObject75.bin"/><Relationship Id="rId19" Type="http://schemas.openxmlformats.org/officeDocument/2006/relationships/image" Target="../media/image83.wmf"/><Relationship Id="rId4" Type="http://schemas.openxmlformats.org/officeDocument/2006/relationships/image" Target="../media/image76.wmf"/><Relationship Id="rId9" Type="http://schemas.openxmlformats.org/officeDocument/2006/relationships/oleObject" Target="../embeddings/oleObject74.bin"/><Relationship Id="rId14" Type="http://schemas.openxmlformats.org/officeDocument/2006/relationships/oleObject" Target="../embeddings/oleObject77.bin"/><Relationship Id="rId22" Type="http://schemas.openxmlformats.org/officeDocument/2006/relationships/oleObject" Target="../embeddings/oleObject81.bin"/></Relationships>
</file>

<file path=ppt/slides/_rels/slide22.xml.rels><?xml version="1.0" encoding="UTF-8" standalone="yes"?>
<Relationships xmlns="http://schemas.openxmlformats.org/package/2006/relationships"><Relationship Id="rId8" Type="http://schemas.openxmlformats.org/officeDocument/2006/relationships/image" Target="../media/image89.wmf"/><Relationship Id="rId3" Type="http://schemas.openxmlformats.org/officeDocument/2006/relationships/oleObject" Target="../embeddings/oleObject83.bin"/><Relationship Id="rId7" Type="http://schemas.openxmlformats.org/officeDocument/2006/relationships/oleObject" Target="../embeddings/oleObject85.bin"/><Relationship Id="rId12" Type="http://schemas.openxmlformats.org/officeDocument/2006/relationships/image" Target="../media/image91.wmf"/><Relationship Id="rId2" Type="http://schemas.openxmlformats.org/officeDocument/2006/relationships/slideLayout" Target="../slideLayouts/slideLayout12.xml"/><Relationship Id="rId1" Type="http://schemas.openxmlformats.org/officeDocument/2006/relationships/vmlDrawing" Target="../drawings/vmlDrawing16.vml"/><Relationship Id="rId6" Type="http://schemas.openxmlformats.org/officeDocument/2006/relationships/image" Target="../media/image88.wmf"/><Relationship Id="rId11" Type="http://schemas.openxmlformats.org/officeDocument/2006/relationships/oleObject" Target="../embeddings/oleObject87.bin"/><Relationship Id="rId5" Type="http://schemas.openxmlformats.org/officeDocument/2006/relationships/oleObject" Target="../embeddings/oleObject84.bin"/><Relationship Id="rId10" Type="http://schemas.openxmlformats.org/officeDocument/2006/relationships/image" Target="../media/image90.wmf"/><Relationship Id="rId4" Type="http://schemas.openxmlformats.org/officeDocument/2006/relationships/image" Target="../media/image87.wmf"/><Relationship Id="rId9" Type="http://schemas.openxmlformats.org/officeDocument/2006/relationships/oleObject" Target="../embeddings/oleObject86.bin"/></Relationships>
</file>

<file path=ppt/slides/_rels/slide23.x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oleObject" Target="../embeddings/oleObject88.bin"/><Relationship Id="rId7" Type="http://schemas.openxmlformats.org/officeDocument/2006/relationships/oleObject" Target="../embeddings/oleObject90.bin"/><Relationship Id="rId12" Type="http://schemas.openxmlformats.org/officeDocument/2006/relationships/image" Target="../media/image96.wmf"/><Relationship Id="rId2" Type="http://schemas.openxmlformats.org/officeDocument/2006/relationships/slideLayout" Target="../slideLayouts/slideLayout12.xml"/><Relationship Id="rId1" Type="http://schemas.openxmlformats.org/officeDocument/2006/relationships/vmlDrawing" Target="../drawings/vmlDrawing17.vml"/><Relationship Id="rId6" Type="http://schemas.openxmlformats.org/officeDocument/2006/relationships/image" Target="../media/image93.wmf"/><Relationship Id="rId11" Type="http://schemas.openxmlformats.org/officeDocument/2006/relationships/oleObject" Target="../embeddings/oleObject92.bin"/><Relationship Id="rId5" Type="http://schemas.openxmlformats.org/officeDocument/2006/relationships/oleObject" Target="../embeddings/oleObject89.bin"/><Relationship Id="rId10" Type="http://schemas.openxmlformats.org/officeDocument/2006/relationships/image" Target="../media/image95.wmf"/><Relationship Id="rId4" Type="http://schemas.openxmlformats.org/officeDocument/2006/relationships/image" Target="../media/image92.wmf"/><Relationship Id="rId9" Type="http://schemas.openxmlformats.org/officeDocument/2006/relationships/oleObject" Target="../embeddings/oleObject91.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93.bin"/><Relationship Id="rId2" Type="http://schemas.openxmlformats.org/officeDocument/2006/relationships/slideLayout" Target="../slideLayouts/slideLayout12.xml"/><Relationship Id="rId1" Type="http://schemas.openxmlformats.org/officeDocument/2006/relationships/vmlDrawing" Target="../drawings/vmlDrawing18.vml"/><Relationship Id="rId4" Type="http://schemas.openxmlformats.org/officeDocument/2006/relationships/image" Target="../media/image97.wmf"/></Relationships>
</file>

<file path=ppt/slides/_rels/slide25.xml.rels><?xml version="1.0" encoding="UTF-8" standalone="yes"?>
<Relationships xmlns="http://schemas.openxmlformats.org/package/2006/relationships"><Relationship Id="rId3" Type="http://schemas.openxmlformats.org/officeDocument/2006/relationships/image" Target="../media/image98.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9.png"/><Relationship Id="rId2" Type="http://schemas.openxmlformats.org/officeDocument/2006/relationships/image" Target="../media/image10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1.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4.bin"/></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10.bin"/><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11.wmf"/><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image" Target="../media/image8.wmf"/><Relationship Id="rId11" Type="http://schemas.openxmlformats.org/officeDocument/2006/relationships/oleObject" Target="../embeddings/oleObject9.bin"/><Relationship Id="rId5" Type="http://schemas.openxmlformats.org/officeDocument/2006/relationships/oleObject" Target="../embeddings/oleObject6.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8.bin"/><Relationship Id="rId14" Type="http://schemas.openxmlformats.org/officeDocument/2006/relationships/image" Target="../media/image12.wmf"/></Relationships>
</file>

<file path=ppt/slides/_rels/slide5.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7.wmf"/><Relationship Id="rId2" Type="http://schemas.openxmlformats.org/officeDocument/2006/relationships/slideLayout" Target="../slideLayouts/slideLayout12.xml"/><Relationship Id="rId1" Type="http://schemas.openxmlformats.org/officeDocument/2006/relationships/vmlDrawing" Target="../drawings/vmlDrawing3.vml"/><Relationship Id="rId6" Type="http://schemas.openxmlformats.org/officeDocument/2006/relationships/image" Target="../media/image14.wmf"/><Relationship Id="rId11" Type="http://schemas.openxmlformats.org/officeDocument/2006/relationships/oleObject" Target="../embeddings/oleObject15.bin"/><Relationship Id="rId5" Type="http://schemas.openxmlformats.org/officeDocument/2006/relationships/oleObject" Target="../embeddings/oleObject12.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4.bin"/></Relationships>
</file>

<file path=ppt/slides/_rels/slide6.xml.rels><?xml version="1.0" encoding="UTF-8" standalone="yes"?>
<Relationships xmlns="http://schemas.openxmlformats.org/package/2006/relationships"><Relationship Id="rId8" Type="http://schemas.openxmlformats.org/officeDocument/2006/relationships/image" Target="../media/image20.wmf"/><Relationship Id="rId13" Type="http://schemas.openxmlformats.org/officeDocument/2006/relationships/oleObject" Target="../embeddings/oleObject21.bin"/><Relationship Id="rId18" Type="http://schemas.openxmlformats.org/officeDocument/2006/relationships/image" Target="../media/image25.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2.wmf"/><Relationship Id="rId17" Type="http://schemas.openxmlformats.org/officeDocument/2006/relationships/oleObject" Target="../embeddings/oleObject23.bin"/><Relationship Id="rId2" Type="http://schemas.openxmlformats.org/officeDocument/2006/relationships/slideLayout" Target="../slideLayouts/slideLayout12.xml"/><Relationship Id="rId16" Type="http://schemas.openxmlformats.org/officeDocument/2006/relationships/image" Target="../media/image24.wmf"/><Relationship Id="rId1" Type="http://schemas.openxmlformats.org/officeDocument/2006/relationships/vmlDrawing" Target="../drawings/vmlDrawing4.vml"/><Relationship Id="rId6" Type="http://schemas.openxmlformats.org/officeDocument/2006/relationships/image" Target="../media/image19.wmf"/><Relationship Id="rId11" Type="http://schemas.openxmlformats.org/officeDocument/2006/relationships/oleObject" Target="../embeddings/oleObject20.bin"/><Relationship Id="rId5" Type="http://schemas.openxmlformats.org/officeDocument/2006/relationships/oleObject" Target="../embeddings/oleObject17.bin"/><Relationship Id="rId15" Type="http://schemas.openxmlformats.org/officeDocument/2006/relationships/oleObject" Target="../embeddings/oleObject22.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9.bin"/><Relationship Id="rId14" Type="http://schemas.openxmlformats.org/officeDocument/2006/relationships/image" Target="../media/image23.wmf"/></Relationships>
</file>

<file path=ppt/slides/_rels/slide7.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29.bin"/><Relationship Id="rId18" Type="http://schemas.openxmlformats.org/officeDocument/2006/relationships/image" Target="../media/image33.wmf"/><Relationship Id="rId3" Type="http://schemas.openxmlformats.org/officeDocument/2006/relationships/oleObject" Target="../embeddings/oleObject24.bin"/><Relationship Id="rId21" Type="http://schemas.openxmlformats.org/officeDocument/2006/relationships/oleObject" Target="../embeddings/oleObject33.bin"/><Relationship Id="rId7" Type="http://schemas.openxmlformats.org/officeDocument/2006/relationships/oleObject" Target="../embeddings/oleObject26.bin"/><Relationship Id="rId12" Type="http://schemas.openxmlformats.org/officeDocument/2006/relationships/image" Target="../media/image30.wmf"/><Relationship Id="rId17" Type="http://schemas.openxmlformats.org/officeDocument/2006/relationships/oleObject" Target="../embeddings/oleObject31.bin"/><Relationship Id="rId2" Type="http://schemas.openxmlformats.org/officeDocument/2006/relationships/slideLayout" Target="../slideLayouts/slideLayout12.xml"/><Relationship Id="rId16" Type="http://schemas.openxmlformats.org/officeDocument/2006/relationships/image" Target="../media/image32.wmf"/><Relationship Id="rId20" Type="http://schemas.openxmlformats.org/officeDocument/2006/relationships/image" Target="../media/image34.wmf"/><Relationship Id="rId1" Type="http://schemas.openxmlformats.org/officeDocument/2006/relationships/vmlDrawing" Target="../drawings/vmlDrawing5.vml"/><Relationship Id="rId6" Type="http://schemas.openxmlformats.org/officeDocument/2006/relationships/image" Target="../media/image27.wmf"/><Relationship Id="rId11" Type="http://schemas.openxmlformats.org/officeDocument/2006/relationships/oleObject" Target="../embeddings/oleObject28.bin"/><Relationship Id="rId24" Type="http://schemas.openxmlformats.org/officeDocument/2006/relationships/image" Target="../media/image36.wmf"/><Relationship Id="rId5" Type="http://schemas.openxmlformats.org/officeDocument/2006/relationships/oleObject" Target="../embeddings/oleObject25.bin"/><Relationship Id="rId15" Type="http://schemas.openxmlformats.org/officeDocument/2006/relationships/oleObject" Target="../embeddings/oleObject30.bin"/><Relationship Id="rId23" Type="http://schemas.openxmlformats.org/officeDocument/2006/relationships/oleObject" Target="../embeddings/oleObject34.bin"/><Relationship Id="rId10" Type="http://schemas.openxmlformats.org/officeDocument/2006/relationships/image" Target="../media/image29.wmf"/><Relationship Id="rId19" Type="http://schemas.openxmlformats.org/officeDocument/2006/relationships/oleObject" Target="../embeddings/oleObject32.bin"/><Relationship Id="rId4" Type="http://schemas.openxmlformats.org/officeDocument/2006/relationships/image" Target="../media/image26.wmf"/><Relationship Id="rId9" Type="http://schemas.openxmlformats.org/officeDocument/2006/relationships/oleObject" Target="../embeddings/oleObject27.bin"/><Relationship Id="rId14" Type="http://schemas.openxmlformats.org/officeDocument/2006/relationships/image" Target="../media/image31.wmf"/><Relationship Id="rId22" Type="http://schemas.openxmlformats.org/officeDocument/2006/relationships/image" Target="../media/image35.wmf"/></Relationships>
</file>

<file path=ppt/slides/_rels/slide8.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8.wmf"/><Relationship Id="rId5" Type="http://schemas.openxmlformats.org/officeDocument/2006/relationships/oleObject" Target="../embeddings/oleObject36.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8.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2.wmf"/><Relationship Id="rId5" Type="http://schemas.openxmlformats.org/officeDocument/2006/relationships/oleObject" Target="../embeddings/oleObject40.bin"/><Relationship Id="rId4" Type="http://schemas.openxmlformats.org/officeDocument/2006/relationships/image" Target="../media/image4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4"/>
          <p:cNvSpPr>
            <a:spLocks noGrp="1" noChangeArrowheads="1"/>
          </p:cNvSpPr>
          <p:nvPr>
            <p:ph type="ctrTitle" idx="4294967295"/>
          </p:nvPr>
        </p:nvSpPr>
        <p:spPr>
          <a:xfrm>
            <a:off x="2688771" y="1077687"/>
            <a:ext cx="3581400" cy="1470025"/>
          </a:xfrm>
          <a:noFill/>
        </p:spPr>
        <p:txBody>
          <a:bodyPr/>
          <a:lstStyle/>
          <a:p>
            <a:pPr eaLnBrk="1" hangingPunct="1"/>
            <a:r>
              <a:rPr lang="en-US" dirty="0" smtClean="0">
                <a:latin typeface="Arial" charset="0"/>
                <a:cs typeface="Times New Roman" pitchFamily="18" charset="0"/>
              </a:rPr>
              <a:t>Chapter 2.4</a:t>
            </a:r>
            <a:endParaRPr lang="en-CA" dirty="0" smtClean="0">
              <a:latin typeface="Arial" charset="0"/>
              <a:cs typeface="Times New Roman" pitchFamily="18" charset="0"/>
            </a:endParaRPr>
          </a:p>
        </p:txBody>
      </p:sp>
      <p:sp>
        <p:nvSpPr>
          <p:cNvPr id="38915" name="Rectangle 3"/>
          <p:cNvSpPr>
            <a:spLocks noGrp="1" noChangeArrowheads="1"/>
          </p:cNvSpPr>
          <p:nvPr>
            <p:ph type="subTitle" idx="4294967295"/>
          </p:nvPr>
        </p:nvSpPr>
        <p:spPr>
          <a:xfrm>
            <a:off x="3004003" y="3113315"/>
            <a:ext cx="3254375" cy="1752600"/>
          </a:xfrm>
        </p:spPr>
        <p:txBody>
          <a:bodyPr/>
          <a:lstStyle/>
          <a:p>
            <a:pPr marL="0" indent="0" algn="ctr" eaLnBrk="1" hangingPunct="1">
              <a:spcBef>
                <a:spcPct val="0"/>
              </a:spcBef>
              <a:buFontTx/>
              <a:buNone/>
            </a:pPr>
            <a:r>
              <a:rPr lang="en-US" sz="3600" dirty="0" smtClean="0">
                <a:latin typeface="Arial" charset="0"/>
                <a:cs typeface="Arial" charset="0"/>
              </a:rPr>
              <a:t>Rates, Ratios, and Proportions</a:t>
            </a: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Slide Number Placeholder 3"/>
          <p:cNvSpPr txBox="1">
            <a:spLocks noGrp="1"/>
          </p:cNvSpPr>
          <p:nvPr/>
        </p:nvSpPr>
        <p:spPr bwMode="auto">
          <a:xfrm>
            <a:off x="7050088"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r" eaLnBrk="1" hangingPunct="1"/>
            <a:r>
              <a:rPr lang="en-US" sz="1200">
                <a:solidFill>
                  <a:srgbClr val="898989"/>
                </a:solidFill>
              </a:rPr>
              <a:t>Slide 5.2- </a:t>
            </a:r>
            <a:fld id="{0A3011CF-A5A6-47E4-A437-8609BC2822FF}" type="slidenum">
              <a:rPr lang="en-US" sz="1200">
                <a:solidFill>
                  <a:srgbClr val="898989"/>
                </a:solidFill>
              </a:rPr>
              <a:pPr algn="r" eaLnBrk="1" hangingPunct="1"/>
              <a:t>10</a:t>
            </a:fld>
            <a:endParaRPr lang="en-CA" sz="1200">
              <a:solidFill>
                <a:srgbClr val="898989"/>
              </a:solidFill>
            </a:endParaRPr>
          </a:p>
        </p:txBody>
      </p:sp>
      <p:sp>
        <p:nvSpPr>
          <p:cNvPr id="74756" name="Text Box 4"/>
          <p:cNvSpPr txBox="1">
            <a:spLocks noChangeArrowheads="1"/>
          </p:cNvSpPr>
          <p:nvPr/>
        </p:nvSpPr>
        <p:spPr bwMode="auto">
          <a:xfrm>
            <a:off x="460375" y="4410075"/>
            <a:ext cx="8193088"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Use </a:t>
            </a:r>
            <a:r>
              <a:rPr lang="en-US" sz="2800">
                <a:solidFill>
                  <a:srgbClr val="0000FF"/>
                </a:solidFill>
                <a:latin typeface="Arial" charset="0"/>
              </a:rPr>
              <a:t>per </a:t>
            </a:r>
            <a:r>
              <a:rPr lang="en-US" sz="2800">
                <a:latin typeface="Arial" charset="0"/>
              </a:rPr>
              <a:t>or a slash mark (</a:t>
            </a:r>
            <a:r>
              <a:rPr lang="en-US" sz="2800">
                <a:solidFill>
                  <a:srgbClr val="0000FF"/>
                </a:solidFill>
                <a:latin typeface="Arial" charset="0"/>
              </a:rPr>
              <a:t>/</a:t>
            </a:r>
            <a:r>
              <a:rPr lang="en-US" sz="2800">
                <a:latin typeface="Arial" charset="0"/>
              </a:rPr>
              <a:t>) when writing unit rates.</a:t>
            </a:r>
          </a:p>
          <a:p>
            <a:pPr eaLnBrk="1" hangingPunct="1"/>
            <a:r>
              <a:rPr lang="en-US" sz="2800">
                <a:latin typeface="Arial" charset="0"/>
              </a:rPr>
              <a:t>			</a:t>
            </a:r>
          </a:p>
        </p:txBody>
      </p:sp>
      <p:sp>
        <p:nvSpPr>
          <p:cNvPr id="22534" name="Text Box 7"/>
          <p:cNvSpPr txBox="1">
            <a:spLocks noChangeArrowheads="1"/>
          </p:cNvSpPr>
          <p:nvPr/>
        </p:nvSpPr>
        <p:spPr bwMode="auto">
          <a:xfrm>
            <a:off x="762000" y="609600"/>
            <a:ext cx="7685088" cy="222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When the </a:t>
            </a:r>
            <a:r>
              <a:rPr lang="en-US" sz="2800" i="1">
                <a:latin typeface="Arial" charset="0"/>
              </a:rPr>
              <a:t>denominator</a:t>
            </a:r>
            <a:r>
              <a:rPr lang="en-US" sz="2800">
                <a:latin typeface="Arial" charset="0"/>
              </a:rPr>
              <a:t> of a rate is 1, it is called a unit rate.  For example, you earn $16.25 for </a:t>
            </a:r>
            <a:br>
              <a:rPr lang="en-US" sz="2800">
                <a:latin typeface="Arial" charset="0"/>
              </a:rPr>
            </a:br>
            <a:r>
              <a:rPr lang="en-US" sz="2800" i="1">
                <a:latin typeface="Arial" charset="0"/>
              </a:rPr>
              <a:t>1 hour</a:t>
            </a:r>
            <a:r>
              <a:rPr lang="en-US" sz="2800">
                <a:latin typeface="Arial" charset="0"/>
              </a:rPr>
              <a:t> of work. </a:t>
            </a:r>
            <a:br>
              <a:rPr lang="en-US" sz="2800">
                <a:latin typeface="Arial" charset="0"/>
              </a:rPr>
            </a:br>
            <a:endParaRPr lang="en-US" sz="2800">
              <a:latin typeface="Arial" charset="0"/>
            </a:endParaRPr>
          </a:p>
          <a:p>
            <a:pPr eaLnBrk="1" hangingPunct="1"/>
            <a:r>
              <a:rPr lang="en-US" sz="2800">
                <a:latin typeface="Arial" charset="0"/>
              </a:rPr>
              <a:t>This unit rate is written: </a:t>
            </a:r>
          </a:p>
        </p:txBody>
      </p:sp>
      <p:sp>
        <p:nvSpPr>
          <p:cNvPr id="22533" name="Text Box 5"/>
          <p:cNvSpPr txBox="1">
            <a:spLocks noChangeArrowheads="1"/>
          </p:cNvSpPr>
          <p:nvPr/>
        </p:nvSpPr>
        <p:spPr bwMode="auto">
          <a:xfrm>
            <a:off x="3225800" y="3171825"/>
            <a:ext cx="27019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$16.25 </a:t>
            </a:r>
            <a:r>
              <a:rPr lang="en-US" sz="2800">
                <a:solidFill>
                  <a:srgbClr val="0000FF"/>
                </a:solidFill>
                <a:latin typeface="Arial" charset="0"/>
              </a:rPr>
              <a:t>per</a:t>
            </a:r>
            <a:r>
              <a:rPr lang="en-US" sz="2800">
                <a:latin typeface="Arial" charset="0"/>
              </a:rPr>
              <a:t> hour</a:t>
            </a:r>
            <a:endParaRPr lang="en-US" sz="2800" u="sng">
              <a:latin typeface="Arial" charset="0"/>
            </a:endParaRPr>
          </a:p>
        </p:txBody>
      </p:sp>
      <p:sp>
        <p:nvSpPr>
          <p:cNvPr id="5" name="Footer Placeholder 3"/>
          <p:cNvSpPr txBox="1">
            <a:spLocks noGrp="1"/>
          </p:cNvSpPr>
          <p:nvPr/>
        </p:nvSpPr>
        <p:spPr>
          <a:xfrm>
            <a:off x="1981200"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extLst>
      <p:ext uri="{BB962C8B-B14F-4D97-AF65-F5344CB8AC3E}">
        <p14:creationId xmlns:p14="http://schemas.microsoft.com/office/powerpoint/2010/main" val="1847295837"/>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47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9" name="Content Placeholder 1"/>
          <p:cNvSpPr>
            <a:spLocks noGrp="1"/>
          </p:cNvSpPr>
          <p:nvPr>
            <p:ph idx="4294967295"/>
          </p:nvPr>
        </p:nvSpPr>
        <p:spPr>
          <a:xfrm>
            <a:off x="381000" y="1133475"/>
            <a:ext cx="8288338" cy="4953000"/>
          </a:xfrm>
        </p:spPr>
        <p:txBody>
          <a:bodyPr/>
          <a:lstStyle/>
          <a:p>
            <a:pPr marL="533400" indent="-533400" eaLnBrk="1" hangingPunct="1">
              <a:buFont typeface="Arial" charset="0"/>
              <a:buNone/>
            </a:pPr>
            <a:r>
              <a:rPr lang="en-US" smtClean="0">
                <a:latin typeface="Arial" charset="0"/>
                <a:cs typeface="Arial" charset="0"/>
              </a:rPr>
              <a:t>Find each unit rate.</a:t>
            </a:r>
          </a:p>
          <a:p>
            <a:pPr marL="533400" indent="-533400" eaLnBrk="1" hangingPunct="1">
              <a:buFont typeface="Arial" charset="0"/>
              <a:buNone/>
            </a:pPr>
            <a:r>
              <a:rPr lang="en-US" smtClean="0">
                <a:solidFill>
                  <a:srgbClr val="138677"/>
                </a:solidFill>
                <a:latin typeface="Arial" charset="0"/>
                <a:cs typeface="Arial" charset="0"/>
              </a:rPr>
              <a:t>a.</a:t>
            </a:r>
            <a:r>
              <a:rPr lang="en-US" smtClean="0">
                <a:latin typeface="Arial" charset="0"/>
                <a:cs typeface="Arial" charset="0"/>
              </a:rPr>
              <a:t> </a:t>
            </a: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r>
              <a:rPr lang="en-US" smtClean="0">
                <a:latin typeface="Arial" charset="0"/>
                <a:cs typeface="Arial" charset="0"/>
              </a:rPr>
              <a:t>   </a:t>
            </a:r>
          </a:p>
        </p:txBody>
      </p:sp>
      <p:sp>
        <p:nvSpPr>
          <p:cNvPr id="3081" name="Slide Number Placeholder 3"/>
          <p:cNvSpPr txBox="1">
            <a:spLocks noGrp="1"/>
          </p:cNvSpPr>
          <p:nvPr/>
        </p:nvSpPr>
        <p:spPr bwMode="auto">
          <a:xfrm>
            <a:off x="7050088"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r" eaLnBrk="1" hangingPunct="1"/>
            <a:r>
              <a:rPr lang="en-US" sz="1200">
                <a:solidFill>
                  <a:srgbClr val="898989"/>
                </a:solidFill>
              </a:rPr>
              <a:t>Slide 5.2- </a:t>
            </a:r>
            <a:fld id="{51EA799E-FFB6-4B71-AE3F-02BEAF90649F}" type="slidenum">
              <a:rPr lang="en-US" sz="1200">
                <a:solidFill>
                  <a:srgbClr val="898989"/>
                </a:solidFill>
              </a:rPr>
              <a:pPr algn="r" eaLnBrk="1" hangingPunct="1"/>
              <a:t>11</a:t>
            </a:fld>
            <a:endParaRPr lang="en-CA" sz="1200">
              <a:solidFill>
                <a:srgbClr val="898989"/>
              </a:solidFill>
            </a:endParaRPr>
          </a:p>
        </p:txBody>
      </p:sp>
      <p:sp>
        <p:nvSpPr>
          <p:cNvPr id="3082" name="TextBox 6"/>
          <p:cNvSpPr txBox="1">
            <a:spLocks noChangeArrowheads="1"/>
          </p:cNvSpPr>
          <p:nvPr/>
        </p:nvSpPr>
        <p:spPr bwMode="auto">
          <a:xfrm>
            <a:off x="180975" y="1588"/>
            <a:ext cx="18430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b="1">
                <a:solidFill>
                  <a:srgbClr val="138677"/>
                </a:solidFill>
                <a:latin typeface="Arial" charset="0"/>
                <a:cs typeface="Arial" charset="0"/>
              </a:rPr>
              <a:t>Parallel</a:t>
            </a:r>
          </a:p>
          <a:p>
            <a:pPr eaLnBrk="1" hangingPunct="1"/>
            <a:r>
              <a:rPr lang="en-US" b="1">
                <a:solidFill>
                  <a:srgbClr val="138677"/>
                </a:solidFill>
                <a:latin typeface="Arial" charset="0"/>
                <a:cs typeface="Arial" charset="0"/>
              </a:rPr>
              <a:t>Example 2</a:t>
            </a:r>
          </a:p>
        </p:txBody>
      </p:sp>
      <p:sp>
        <p:nvSpPr>
          <p:cNvPr id="3083" name="TextBox 7"/>
          <p:cNvSpPr txBox="1">
            <a:spLocks noChangeArrowheads="1"/>
          </p:cNvSpPr>
          <p:nvPr/>
        </p:nvSpPr>
        <p:spPr bwMode="auto">
          <a:xfrm>
            <a:off x="2193925" y="139700"/>
            <a:ext cx="676116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3200" b="1">
                <a:latin typeface="Arial" charset="0"/>
                <a:cs typeface="Arial" charset="0"/>
              </a:rPr>
              <a:t>Finding Unit Rates</a:t>
            </a:r>
          </a:p>
        </p:txBody>
      </p:sp>
      <p:sp>
        <p:nvSpPr>
          <p:cNvPr id="3084" name="Text Box 8"/>
          <p:cNvSpPr txBox="1">
            <a:spLocks noChangeArrowheads="1"/>
          </p:cNvSpPr>
          <p:nvPr/>
        </p:nvSpPr>
        <p:spPr bwMode="auto">
          <a:xfrm>
            <a:off x="965200" y="1651000"/>
            <a:ext cx="66214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445.5 miles on 16.5 gallons of gas</a:t>
            </a:r>
          </a:p>
        </p:txBody>
      </p:sp>
      <p:graphicFrame>
        <p:nvGraphicFramePr>
          <p:cNvPr id="65547" name="Object 11"/>
          <p:cNvGraphicFramePr>
            <a:graphicFrameLocks noChangeAspect="1"/>
          </p:cNvGraphicFramePr>
          <p:nvPr/>
        </p:nvGraphicFramePr>
        <p:xfrm>
          <a:off x="1160463" y="2409825"/>
          <a:ext cx="2065337" cy="969963"/>
        </p:xfrm>
        <a:graphic>
          <a:graphicData uri="http://schemas.openxmlformats.org/presentationml/2006/ole">
            <mc:AlternateContent xmlns:mc="http://schemas.openxmlformats.org/markup-compatibility/2006">
              <mc:Choice xmlns:v="urn:schemas-microsoft-com:vml" Requires="v">
                <p:oleObj spid="_x0000_s9303" name="Equation" r:id="rId3" imgW="888840" imgH="419040" progId="Equation.DSMT4">
                  <p:embed/>
                </p:oleObj>
              </mc:Choice>
              <mc:Fallback>
                <p:oleObj name="Equation" r:id="rId3" imgW="888840" imgH="41904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60463" y="2409825"/>
                        <a:ext cx="2065337" cy="969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5548" name="Object 12"/>
          <p:cNvGraphicFramePr>
            <a:graphicFrameLocks noChangeAspect="1"/>
          </p:cNvGraphicFramePr>
          <p:nvPr/>
        </p:nvGraphicFramePr>
        <p:xfrm>
          <a:off x="3097213" y="3778250"/>
          <a:ext cx="1177925" cy="911225"/>
        </p:xfrm>
        <a:graphic>
          <a:graphicData uri="http://schemas.openxmlformats.org/presentationml/2006/ole">
            <mc:AlternateContent xmlns:mc="http://schemas.openxmlformats.org/markup-compatibility/2006">
              <mc:Choice xmlns:v="urn:schemas-microsoft-com:vml" Requires="v">
                <p:oleObj spid="_x0000_s9304" name="Equation" r:id="rId5" imgW="507960" imgH="393480" progId="Equation.DSMT4">
                  <p:embed/>
                </p:oleObj>
              </mc:Choice>
              <mc:Fallback>
                <p:oleObj name="Equation" r:id="rId5" imgW="507960" imgH="3934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97213" y="3778250"/>
                        <a:ext cx="1177925" cy="911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5549" name="Object 13"/>
          <p:cNvGraphicFramePr>
            <a:graphicFrameLocks noChangeAspect="1"/>
          </p:cNvGraphicFramePr>
          <p:nvPr/>
        </p:nvGraphicFramePr>
        <p:xfrm>
          <a:off x="4297363" y="3790950"/>
          <a:ext cx="1798637" cy="969963"/>
        </p:xfrm>
        <a:graphic>
          <a:graphicData uri="http://schemas.openxmlformats.org/presentationml/2006/ole">
            <mc:AlternateContent xmlns:mc="http://schemas.openxmlformats.org/markup-compatibility/2006">
              <mc:Choice xmlns:v="urn:schemas-microsoft-com:vml" Requires="v">
                <p:oleObj spid="_x0000_s9305" name="Equation" r:id="rId7" imgW="774360" imgH="419040" progId="Equation.DSMT4">
                  <p:embed/>
                </p:oleObj>
              </mc:Choice>
              <mc:Fallback>
                <p:oleObj name="Equation" r:id="rId7" imgW="774360" imgH="41904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97363" y="3790950"/>
                        <a:ext cx="1798637" cy="969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5552" name="Text Box 16"/>
          <p:cNvSpPr txBox="1">
            <a:spLocks noChangeArrowheads="1"/>
          </p:cNvSpPr>
          <p:nvPr/>
        </p:nvSpPr>
        <p:spPr bwMode="auto">
          <a:xfrm>
            <a:off x="3660775" y="2667000"/>
            <a:ext cx="2838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Divide to find the unit rate.</a:t>
            </a:r>
          </a:p>
        </p:txBody>
      </p:sp>
      <p:graphicFrame>
        <p:nvGraphicFramePr>
          <p:cNvPr id="65553" name="Object 17"/>
          <p:cNvGraphicFramePr>
            <a:graphicFrameLocks noChangeAspect="1"/>
          </p:cNvGraphicFramePr>
          <p:nvPr/>
        </p:nvGraphicFramePr>
        <p:xfrm>
          <a:off x="6591300" y="2233613"/>
          <a:ext cx="1809750" cy="976312"/>
        </p:xfrm>
        <a:graphic>
          <a:graphicData uri="http://schemas.openxmlformats.org/presentationml/2006/ole">
            <mc:AlternateContent xmlns:mc="http://schemas.openxmlformats.org/markup-compatibility/2006">
              <mc:Choice xmlns:v="urn:schemas-microsoft-com:vml" Requires="v">
                <p:oleObj spid="_x0000_s9306" name="Equation" r:id="rId9" imgW="799920" imgH="431640" progId="Equation.DSMT4">
                  <p:embed/>
                </p:oleObj>
              </mc:Choice>
              <mc:Fallback>
                <p:oleObj name="Equation" r:id="rId9" imgW="799920" imgH="43164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91300" y="2233613"/>
                        <a:ext cx="1809750" cy="976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5554" name="Object 18"/>
          <p:cNvGraphicFramePr>
            <a:graphicFrameLocks noChangeAspect="1"/>
          </p:cNvGraphicFramePr>
          <p:nvPr/>
        </p:nvGraphicFramePr>
        <p:xfrm>
          <a:off x="965200" y="3778250"/>
          <a:ext cx="2065338" cy="969963"/>
        </p:xfrm>
        <a:graphic>
          <a:graphicData uri="http://schemas.openxmlformats.org/presentationml/2006/ole">
            <mc:AlternateContent xmlns:mc="http://schemas.openxmlformats.org/markup-compatibility/2006">
              <mc:Choice xmlns:v="urn:schemas-microsoft-com:vml" Requires="v">
                <p:oleObj spid="_x0000_s9307" name="Equation" r:id="rId11" imgW="888840" imgH="419040" progId="Equation.DSMT4">
                  <p:embed/>
                </p:oleObj>
              </mc:Choice>
              <mc:Fallback>
                <p:oleObj name="Equation" r:id="rId11" imgW="888840" imgH="41904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5200" y="3778250"/>
                        <a:ext cx="2065338" cy="969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5555" name="Text Box 19"/>
          <p:cNvSpPr txBox="1">
            <a:spLocks noChangeArrowheads="1"/>
          </p:cNvSpPr>
          <p:nvPr/>
        </p:nvSpPr>
        <p:spPr bwMode="auto">
          <a:xfrm>
            <a:off x="239713" y="5140325"/>
            <a:ext cx="87153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The unit rate is 27 miles </a:t>
            </a:r>
            <a:r>
              <a:rPr lang="en-US" sz="2800">
                <a:solidFill>
                  <a:srgbClr val="0000FF"/>
                </a:solidFill>
                <a:latin typeface="Arial" charset="0"/>
              </a:rPr>
              <a:t>per</a:t>
            </a:r>
            <a:r>
              <a:rPr lang="en-US" sz="2800">
                <a:latin typeface="Arial" charset="0"/>
              </a:rPr>
              <a:t> gallon or 27 miles</a:t>
            </a:r>
            <a:r>
              <a:rPr lang="en-US" sz="2800">
                <a:solidFill>
                  <a:srgbClr val="0000FF"/>
                </a:solidFill>
                <a:latin typeface="Arial" charset="0"/>
              </a:rPr>
              <a:t>/</a:t>
            </a:r>
            <a:r>
              <a:rPr lang="en-US" sz="2800">
                <a:latin typeface="Arial" charset="0"/>
              </a:rPr>
              <a:t>gallon.</a:t>
            </a:r>
          </a:p>
        </p:txBody>
      </p:sp>
      <p:sp>
        <p:nvSpPr>
          <p:cNvPr id="5" name="Footer Placeholder 3"/>
          <p:cNvSpPr txBox="1">
            <a:spLocks noGrp="1"/>
          </p:cNvSpPr>
          <p:nvPr/>
        </p:nvSpPr>
        <p:spPr>
          <a:xfrm>
            <a:off x="1981200"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extLst>
      <p:ext uri="{BB962C8B-B14F-4D97-AF65-F5344CB8AC3E}">
        <p14:creationId xmlns:p14="http://schemas.microsoft.com/office/powerpoint/2010/main" val="578402210"/>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554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555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555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555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554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65549"/>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55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52" grpId="0"/>
      <p:bldP spid="6555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Content Placeholder 1"/>
          <p:cNvSpPr>
            <a:spLocks noGrp="1"/>
          </p:cNvSpPr>
          <p:nvPr>
            <p:ph idx="4294967295"/>
          </p:nvPr>
        </p:nvSpPr>
        <p:spPr>
          <a:xfrm>
            <a:off x="239713" y="1189038"/>
            <a:ext cx="8288337" cy="4953000"/>
          </a:xfrm>
        </p:spPr>
        <p:txBody>
          <a:bodyPr/>
          <a:lstStyle/>
          <a:p>
            <a:pPr marL="533400" indent="-533400" eaLnBrk="1" hangingPunct="1">
              <a:buFont typeface="Arial" charset="0"/>
              <a:buNone/>
            </a:pPr>
            <a:r>
              <a:rPr lang="en-US" smtClean="0">
                <a:latin typeface="Arial" charset="0"/>
                <a:cs typeface="Arial" charset="0"/>
              </a:rPr>
              <a:t>Find each unit rate.</a:t>
            </a:r>
          </a:p>
          <a:p>
            <a:pPr marL="533400" indent="-533400" eaLnBrk="1" hangingPunct="1">
              <a:buFont typeface="Arial" charset="0"/>
              <a:buNone/>
            </a:pPr>
            <a:r>
              <a:rPr lang="en-US" smtClean="0">
                <a:solidFill>
                  <a:srgbClr val="138677"/>
                </a:solidFill>
                <a:latin typeface="Arial" charset="0"/>
                <a:cs typeface="Arial" charset="0"/>
              </a:rPr>
              <a:t>b.</a:t>
            </a:r>
            <a:r>
              <a:rPr lang="en-US" smtClean="0">
                <a:latin typeface="Arial" charset="0"/>
                <a:cs typeface="Arial" charset="0"/>
              </a:rPr>
              <a:t> </a:t>
            </a: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r>
              <a:rPr lang="en-US" smtClean="0">
                <a:latin typeface="Arial" charset="0"/>
                <a:cs typeface="Arial" charset="0"/>
              </a:rPr>
              <a:t>   </a:t>
            </a:r>
          </a:p>
        </p:txBody>
      </p:sp>
      <p:sp>
        <p:nvSpPr>
          <p:cNvPr id="4102" name="Slide Number Placeholder 3"/>
          <p:cNvSpPr txBox="1">
            <a:spLocks noGrp="1"/>
          </p:cNvSpPr>
          <p:nvPr/>
        </p:nvSpPr>
        <p:spPr bwMode="auto">
          <a:xfrm>
            <a:off x="7050088"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r" eaLnBrk="1" hangingPunct="1"/>
            <a:r>
              <a:rPr lang="en-US" sz="1200">
                <a:solidFill>
                  <a:srgbClr val="898989"/>
                </a:solidFill>
              </a:rPr>
              <a:t>Slide 5.2- </a:t>
            </a:r>
            <a:fld id="{29F46DCA-1324-4A89-B30C-67B431229715}" type="slidenum">
              <a:rPr lang="en-US" sz="1200">
                <a:solidFill>
                  <a:srgbClr val="898989"/>
                </a:solidFill>
              </a:rPr>
              <a:pPr algn="r" eaLnBrk="1" hangingPunct="1"/>
              <a:t>12</a:t>
            </a:fld>
            <a:endParaRPr lang="en-CA" sz="1200">
              <a:solidFill>
                <a:srgbClr val="898989"/>
              </a:solidFill>
            </a:endParaRPr>
          </a:p>
        </p:txBody>
      </p:sp>
      <p:sp>
        <p:nvSpPr>
          <p:cNvPr id="4103" name="TextBox 6"/>
          <p:cNvSpPr txBox="1">
            <a:spLocks noChangeArrowheads="1"/>
          </p:cNvSpPr>
          <p:nvPr/>
        </p:nvSpPr>
        <p:spPr bwMode="auto">
          <a:xfrm>
            <a:off x="180975" y="1588"/>
            <a:ext cx="184308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b="1">
                <a:solidFill>
                  <a:srgbClr val="138677"/>
                </a:solidFill>
                <a:latin typeface="Arial" charset="0"/>
                <a:cs typeface="Arial" charset="0"/>
              </a:rPr>
              <a:t>Parallel</a:t>
            </a:r>
          </a:p>
          <a:p>
            <a:pPr eaLnBrk="1" hangingPunct="1"/>
            <a:r>
              <a:rPr lang="en-US" b="1">
                <a:solidFill>
                  <a:srgbClr val="138677"/>
                </a:solidFill>
                <a:latin typeface="Arial" charset="0"/>
                <a:cs typeface="Arial" charset="0"/>
              </a:rPr>
              <a:t>Example 2</a:t>
            </a:r>
          </a:p>
          <a:p>
            <a:pPr eaLnBrk="1" hangingPunct="1"/>
            <a:r>
              <a:rPr lang="en-US" b="1">
                <a:solidFill>
                  <a:srgbClr val="138677"/>
                </a:solidFill>
                <a:latin typeface="Arial" charset="0"/>
                <a:cs typeface="Arial" charset="0"/>
              </a:rPr>
              <a:t>continued</a:t>
            </a:r>
          </a:p>
        </p:txBody>
      </p:sp>
      <p:sp>
        <p:nvSpPr>
          <p:cNvPr id="4104" name="TextBox 7"/>
          <p:cNvSpPr txBox="1">
            <a:spLocks noChangeArrowheads="1"/>
          </p:cNvSpPr>
          <p:nvPr/>
        </p:nvSpPr>
        <p:spPr bwMode="auto">
          <a:xfrm>
            <a:off x="2193925" y="139700"/>
            <a:ext cx="676116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3200" b="1">
                <a:latin typeface="Arial" charset="0"/>
                <a:cs typeface="Arial" charset="0"/>
              </a:rPr>
              <a:t>Finding Unit Rates</a:t>
            </a:r>
          </a:p>
        </p:txBody>
      </p:sp>
      <p:sp>
        <p:nvSpPr>
          <p:cNvPr id="75783" name="Text Box 7"/>
          <p:cNvSpPr txBox="1">
            <a:spLocks noChangeArrowheads="1"/>
          </p:cNvSpPr>
          <p:nvPr/>
        </p:nvSpPr>
        <p:spPr bwMode="auto">
          <a:xfrm>
            <a:off x="965200" y="1714500"/>
            <a:ext cx="66214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413 feet in 14 seconds</a:t>
            </a:r>
          </a:p>
        </p:txBody>
      </p:sp>
      <p:graphicFrame>
        <p:nvGraphicFramePr>
          <p:cNvPr id="75784" name="Object 8"/>
          <p:cNvGraphicFramePr>
            <a:graphicFrameLocks noChangeAspect="1"/>
          </p:cNvGraphicFramePr>
          <p:nvPr/>
        </p:nvGraphicFramePr>
        <p:xfrm>
          <a:off x="1204913" y="2438400"/>
          <a:ext cx="1976437" cy="911225"/>
        </p:xfrm>
        <a:graphic>
          <a:graphicData uri="http://schemas.openxmlformats.org/presentationml/2006/ole">
            <mc:AlternateContent xmlns:mc="http://schemas.openxmlformats.org/markup-compatibility/2006">
              <mc:Choice xmlns:v="urn:schemas-microsoft-com:vml" Requires="v">
                <p:oleObj spid="_x0000_s10276" name="Equation" r:id="rId3" imgW="850680" imgH="393480" progId="Equation.DSMT4">
                  <p:embed/>
                </p:oleObj>
              </mc:Choice>
              <mc:Fallback>
                <p:oleObj name="Equation" r:id="rId3" imgW="850680" imgH="3934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4913" y="2438400"/>
                        <a:ext cx="1976437" cy="911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5787" name="Text Box 11"/>
          <p:cNvSpPr txBox="1">
            <a:spLocks noChangeArrowheads="1"/>
          </p:cNvSpPr>
          <p:nvPr/>
        </p:nvSpPr>
        <p:spPr bwMode="auto">
          <a:xfrm>
            <a:off x="3660775" y="2667000"/>
            <a:ext cx="2838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Divide to find the unit rate.</a:t>
            </a:r>
          </a:p>
        </p:txBody>
      </p:sp>
      <p:graphicFrame>
        <p:nvGraphicFramePr>
          <p:cNvPr id="75788" name="Object 12"/>
          <p:cNvGraphicFramePr>
            <a:graphicFrameLocks noChangeAspect="1"/>
          </p:cNvGraphicFramePr>
          <p:nvPr/>
        </p:nvGraphicFramePr>
        <p:xfrm>
          <a:off x="6750050" y="2233613"/>
          <a:ext cx="1493838" cy="976312"/>
        </p:xfrm>
        <a:graphic>
          <a:graphicData uri="http://schemas.openxmlformats.org/presentationml/2006/ole">
            <mc:AlternateContent xmlns:mc="http://schemas.openxmlformats.org/markup-compatibility/2006">
              <mc:Choice xmlns:v="urn:schemas-microsoft-com:vml" Requires="v">
                <p:oleObj spid="_x0000_s10277" name="Equation" r:id="rId5" imgW="660240" imgH="431640" progId="Equation.DSMT4">
                  <p:embed/>
                </p:oleObj>
              </mc:Choice>
              <mc:Fallback>
                <p:oleObj name="Equation" r:id="rId5" imgW="660240" imgH="43164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50050" y="2233613"/>
                        <a:ext cx="1493838" cy="976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5790" name="Text Box 14"/>
          <p:cNvSpPr txBox="1">
            <a:spLocks noChangeArrowheads="1"/>
          </p:cNvSpPr>
          <p:nvPr/>
        </p:nvSpPr>
        <p:spPr bwMode="auto">
          <a:xfrm>
            <a:off x="965200" y="3581400"/>
            <a:ext cx="6121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The unit rate is 29.5 feet</a:t>
            </a:r>
            <a:r>
              <a:rPr lang="en-US" sz="2800">
                <a:solidFill>
                  <a:srgbClr val="0000FF"/>
                </a:solidFill>
                <a:latin typeface="Arial" charset="0"/>
              </a:rPr>
              <a:t>/</a:t>
            </a:r>
            <a:r>
              <a:rPr lang="en-US" sz="2800">
                <a:latin typeface="Arial" charset="0"/>
              </a:rPr>
              <a:t>second.</a:t>
            </a:r>
          </a:p>
        </p:txBody>
      </p:sp>
      <p:sp>
        <p:nvSpPr>
          <p:cNvPr id="5" name="Footer Placeholder 3"/>
          <p:cNvSpPr txBox="1">
            <a:spLocks noGrp="1"/>
          </p:cNvSpPr>
          <p:nvPr/>
        </p:nvSpPr>
        <p:spPr>
          <a:xfrm>
            <a:off x="1981200"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extLst>
      <p:ext uri="{BB962C8B-B14F-4D97-AF65-F5344CB8AC3E}">
        <p14:creationId xmlns:p14="http://schemas.microsoft.com/office/powerpoint/2010/main" val="761605742"/>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78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578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578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5788"/>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57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3" grpId="0"/>
      <p:bldP spid="75787" grpId="0"/>
      <p:bldP spid="7579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p:cNvSpPr>
            <a:spLocks noGrp="1"/>
          </p:cNvSpPr>
          <p:nvPr>
            <p:ph idx="4294967295"/>
          </p:nvPr>
        </p:nvSpPr>
        <p:spPr>
          <a:xfrm>
            <a:off x="381000" y="1133475"/>
            <a:ext cx="8288338" cy="4953000"/>
          </a:xfrm>
        </p:spPr>
        <p:txBody>
          <a:bodyPr/>
          <a:lstStyle/>
          <a:p>
            <a:pPr marL="533400" indent="-533400" eaLnBrk="1" hangingPunct="1">
              <a:buFont typeface="Arial" charset="0"/>
              <a:buNone/>
            </a:pPr>
            <a:r>
              <a:rPr lang="en-US" smtClean="0">
                <a:latin typeface="Arial" charset="0"/>
                <a:cs typeface="Arial" charset="0"/>
              </a:rPr>
              <a:t>	A local store charges the following prices for jars of jelly.</a:t>
            </a:r>
          </a:p>
          <a:p>
            <a:pPr marL="533400" indent="-533400" eaLnBrk="1" hangingPunct="1">
              <a:buFont typeface="Arial" charset="0"/>
              <a:buNone/>
            </a:pPr>
            <a:r>
              <a:rPr lang="en-US" smtClean="0">
                <a:latin typeface="Arial" charset="0"/>
                <a:cs typeface="Arial" charset="0"/>
              </a:rPr>
              <a:t> </a:t>
            </a: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r>
              <a:rPr lang="en-US" smtClean="0">
                <a:latin typeface="Arial" charset="0"/>
                <a:cs typeface="Arial" charset="0"/>
              </a:rPr>
              <a:t>   </a:t>
            </a:r>
          </a:p>
        </p:txBody>
      </p:sp>
      <p:sp>
        <p:nvSpPr>
          <p:cNvPr id="23556" name="Slide Number Placeholder 3"/>
          <p:cNvSpPr txBox="1">
            <a:spLocks noGrp="1"/>
          </p:cNvSpPr>
          <p:nvPr/>
        </p:nvSpPr>
        <p:spPr bwMode="auto">
          <a:xfrm>
            <a:off x="7162800" y="64008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r" eaLnBrk="1" hangingPunct="1"/>
            <a:r>
              <a:rPr lang="en-US" sz="1200">
                <a:solidFill>
                  <a:srgbClr val="898989"/>
                </a:solidFill>
              </a:rPr>
              <a:t>Slide 5.2- </a:t>
            </a:r>
            <a:fld id="{DFBC1530-98B8-4BF5-90B7-B11970100BE8}" type="slidenum">
              <a:rPr lang="en-US" sz="1200">
                <a:solidFill>
                  <a:srgbClr val="898989"/>
                </a:solidFill>
              </a:rPr>
              <a:pPr algn="r" eaLnBrk="1" hangingPunct="1"/>
              <a:t>13</a:t>
            </a:fld>
            <a:endParaRPr lang="en-CA" sz="1200">
              <a:solidFill>
                <a:srgbClr val="898989"/>
              </a:solidFill>
            </a:endParaRPr>
          </a:p>
        </p:txBody>
      </p:sp>
      <p:sp>
        <p:nvSpPr>
          <p:cNvPr id="23557" name="TextBox 6"/>
          <p:cNvSpPr txBox="1">
            <a:spLocks noChangeArrowheads="1"/>
          </p:cNvSpPr>
          <p:nvPr/>
        </p:nvSpPr>
        <p:spPr bwMode="auto">
          <a:xfrm>
            <a:off x="180975" y="1588"/>
            <a:ext cx="18430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b="1">
                <a:solidFill>
                  <a:srgbClr val="138677"/>
                </a:solidFill>
                <a:latin typeface="Arial" charset="0"/>
                <a:cs typeface="Arial" charset="0"/>
              </a:rPr>
              <a:t>Parallel</a:t>
            </a:r>
          </a:p>
          <a:p>
            <a:pPr eaLnBrk="1" hangingPunct="1"/>
            <a:r>
              <a:rPr lang="en-US" b="1">
                <a:solidFill>
                  <a:srgbClr val="138677"/>
                </a:solidFill>
                <a:latin typeface="Arial" charset="0"/>
                <a:cs typeface="Arial" charset="0"/>
              </a:rPr>
              <a:t>Example 3</a:t>
            </a:r>
          </a:p>
        </p:txBody>
      </p:sp>
      <p:sp>
        <p:nvSpPr>
          <p:cNvPr id="23558" name="TextBox 7"/>
          <p:cNvSpPr txBox="1">
            <a:spLocks noChangeArrowheads="1"/>
          </p:cNvSpPr>
          <p:nvPr/>
        </p:nvSpPr>
        <p:spPr bwMode="auto">
          <a:xfrm>
            <a:off x="2193925" y="139700"/>
            <a:ext cx="676116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3200" b="1">
                <a:latin typeface="Arial" charset="0"/>
                <a:cs typeface="Arial" charset="0"/>
              </a:rPr>
              <a:t>Determining the Best Buy</a:t>
            </a:r>
          </a:p>
        </p:txBody>
      </p:sp>
      <p:sp>
        <p:nvSpPr>
          <p:cNvPr id="76814" name="Text Box 14"/>
          <p:cNvSpPr txBox="1">
            <a:spLocks noChangeArrowheads="1"/>
          </p:cNvSpPr>
          <p:nvPr/>
        </p:nvSpPr>
        <p:spPr bwMode="auto">
          <a:xfrm>
            <a:off x="239713" y="4038600"/>
            <a:ext cx="8715375" cy="222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The best buy is the container with the lowest cost per unit. All the jars are measured in ounces. Find the cost per ounce for each one by dividing the price of the jar by the number of ounces in it. Round to the nearest thousandth if necessary.</a:t>
            </a:r>
          </a:p>
        </p:txBody>
      </p:sp>
      <p:grpSp>
        <p:nvGrpSpPr>
          <p:cNvPr id="23560" name="Group 31"/>
          <p:cNvGrpSpPr>
            <a:grpSpLocks/>
          </p:cNvGrpSpPr>
          <p:nvPr/>
        </p:nvGrpSpPr>
        <p:grpSpPr bwMode="auto">
          <a:xfrm>
            <a:off x="3327400" y="1706563"/>
            <a:ext cx="3219450" cy="2298700"/>
            <a:chOff x="2096" y="1075"/>
            <a:chExt cx="2028" cy="1448"/>
          </a:xfrm>
        </p:grpSpPr>
        <p:grpSp>
          <p:nvGrpSpPr>
            <p:cNvPr id="23561" name="Group 26"/>
            <p:cNvGrpSpPr>
              <a:grpSpLocks/>
            </p:cNvGrpSpPr>
            <p:nvPr/>
          </p:nvGrpSpPr>
          <p:grpSpPr bwMode="auto">
            <a:xfrm>
              <a:off x="2096" y="1306"/>
              <a:ext cx="2028" cy="1217"/>
              <a:chOff x="2096" y="1326"/>
              <a:chExt cx="2028" cy="1217"/>
            </a:xfrm>
          </p:grpSpPr>
          <p:pic>
            <p:nvPicPr>
              <p:cNvPr id="23566" name="Picture 17" descr="MCj0112462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42" y="1326"/>
                <a:ext cx="590" cy="1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7" name="Picture 18" descr="MCj0112462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74" y="1440"/>
                <a:ext cx="525" cy="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8" name="Picture 19" descr="MCj0112462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1" y="1650"/>
                <a:ext cx="386"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69" name="Text Box 21"/>
              <p:cNvSpPr txBox="1">
                <a:spLocks noChangeArrowheads="1"/>
              </p:cNvSpPr>
              <p:nvPr/>
            </p:nvSpPr>
            <p:spPr bwMode="auto">
              <a:xfrm>
                <a:off x="2096" y="2293"/>
                <a:ext cx="55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000">
                    <a:latin typeface="Arial" charset="0"/>
                  </a:rPr>
                  <a:t>18 oz.</a:t>
                </a:r>
              </a:p>
            </p:txBody>
          </p:sp>
          <p:sp>
            <p:nvSpPr>
              <p:cNvPr id="23570" name="Rectangle 23"/>
              <p:cNvSpPr>
                <a:spLocks noChangeArrowheads="1"/>
              </p:cNvSpPr>
              <p:nvPr/>
            </p:nvSpPr>
            <p:spPr bwMode="auto">
              <a:xfrm>
                <a:off x="2846" y="2286"/>
                <a:ext cx="55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000">
                    <a:latin typeface="Arial" charset="0"/>
                  </a:rPr>
                  <a:t>24 oz.</a:t>
                </a:r>
              </a:p>
            </p:txBody>
          </p:sp>
          <p:sp>
            <p:nvSpPr>
              <p:cNvPr id="23571" name="Rectangle 25"/>
              <p:cNvSpPr>
                <a:spLocks noChangeArrowheads="1"/>
              </p:cNvSpPr>
              <p:nvPr/>
            </p:nvSpPr>
            <p:spPr bwMode="auto">
              <a:xfrm>
                <a:off x="3573" y="2273"/>
                <a:ext cx="55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000">
                    <a:latin typeface="Arial" charset="0"/>
                  </a:rPr>
                  <a:t>28 oz.</a:t>
                </a:r>
              </a:p>
            </p:txBody>
          </p:sp>
        </p:grpSp>
        <p:grpSp>
          <p:nvGrpSpPr>
            <p:cNvPr id="23562" name="Group 30"/>
            <p:cNvGrpSpPr>
              <a:grpSpLocks/>
            </p:cNvGrpSpPr>
            <p:nvPr/>
          </p:nvGrpSpPr>
          <p:grpSpPr bwMode="auto">
            <a:xfrm>
              <a:off x="2096" y="1075"/>
              <a:ext cx="1956" cy="555"/>
              <a:chOff x="2096" y="1075"/>
              <a:chExt cx="1956" cy="555"/>
            </a:xfrm>
          </p:grpSpPr>
          <p:sp>
            <p:nvSpPr>
              <p:cNvPr id="23563" name="Text Box 27"/>
              <p:cNvSpPr txBox="1">
                <a:spLocks noChangeArrowheads="1"/>
              </p:cNvSpPr>
              <p:nvPr/>
            </p:nvSpPr>
            <p:spPr bwMode="auto">
              <a:xfrm>
                <a:off x="2096" y="1342"/>
                <a:ext cx="59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a:latin typeface="Arial" charset="0"/>
                  </a:rPr>
                  <a:t>$2.39</a:t>
                </a:r>
              </a:p>
            </p:txBody>
          </p:sp>
          <p:sp>
            <p:nvSpPr>
              <p:cNvPr id="23564" name="Text Box 28"/>
              <p:cNvSpPr txBox="1">
                <a:spLocks noChangeArrowheads="1"/>
              </p:cNvSpPr>
              <p:nvPr/>
            </p:nvSpPr>
            <p:spPr bwMode="auto">
              <a:xfrm>
                <a:off x="2789" y="1150"/>
                <a:ext cx="59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a:latin typeface="Arial" charset="0"/>
                  </a:rPr>
                  <a:t>$3.09</a:t>
                </a:r>
              </a:p>
            </p:txBody>
          </p:sp>
          <p:sp>
            <p:nvSpPr>
              <p:cNvPr id="23565" name="Text Box 29"/>
              <p:cNvSpPr txBox="1">
                <a:spLocks noChangeArrowheads="1"/>
              </p:cNvSpPr>
              <p:nvPr/>
            </p:nvSpPr>
            <p:spPr bwMode="auto">
              <a:xfrm>
                <a:off x="3455" y="1075"/>
                <a:ext cx="59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a:latin typeface="Arial" charset="0"/>
                  </a:rPr>
                  <a:t>$3.69</a:t>
                </a:r>
              </a:p>
            </p:txBody>
          </p:sp>
        </p:grpSp>
      </p:grpSp>
      <p:sp>
        <p:nvSpPr>
          <p:cNvPr id="5" name="Footer Placeholder 3"/>
          <p:cNvSpPr txBox="1">
            <a:spLocks noGrp="1"/>
          </p:cNvSpPr>
          <p:nvPr/>
        </p:nvSpPr>
        <p:spPr>
          <a:xfrm>
            <a:off x="1981200"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extLst>
      <p:ext uri="{BB962C8B-B14F-4D97-AF65-F5344CB8AC3E}">
        <p14:creationId xmlns:p14="http://schemas.microsoft.com/office/powerpoint/2010/main" val="2816927885"/>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8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Content Placeholder 1"/>
          <p:cNvSpPr>
            <a:spLocks noGrp="1"/>
          </p:cNvSpPr>
          <p:nvPr>
            <p:ph idx="4294967295"/>
          </p:nvPr>
        </p:nvSpPr>
        <p:spPr>
          <a:xfrm>
            <a:off x="381000" y="1133475"/>
            <a:ext cx="8288338" cy="4953000"/>
          </a:xfrm>
        </p:spPr>
        <p:txBody>
          <a:bodyPr/>
          <a:lstStyle/>
          <a:p>
            <a:pPr marL="533400" indent="-533400" eaLnBrk="1" hangingPunct="1">
              <a:buFont typeface="Arial" charset="0"/>
              <a:buNone/>
            </a:pPr>
            <a:r>
              <a:rPr lang="en-US" smtClean="0">
                <a:latin typeface="Arial" charset="0"/>
                <a:cs typeface="Arial" charset="0"/>
              </a:rPr>
              <a:t>				</a:t>
            </a: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r>
              <a:rPr lang="en-US" smtClean="0">
                <a:latin typeface="Arial" charset="0"/>
                <a:cs typeface="Arial" charset="0"/>
              </a:rPr>
              <a:t>   </a:t>
            </a:r>
          </a:p>
        </p:txBody>
      </p:sp>
      <p:sp>
        <p:nvSpPr>
          <p:cNvPr id="5127" name="TextBox 6"/>
          <p:cNvSpPr txBox="1">
            <a:spLocks noChangeArrowheads="1"/>
          </p:cNvSpPr>
          <p:nvPr/>
        </p:nvSpPr>
        <p:spPr bwMode="auto">
          <a:xfrm>
            <a:off x="180975" y="1588"/>
            <a:ext cx="184308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b="1">
                <a:solidFill>
                  <a:srgbClr val="138677"/>
                </a:solidFill>
                <a:latin typeface="Arial" charset="0"/>
                <a:cs typeface="Arial" charset="0"/>
              </a:rPr>
              <a:t>Parallel</a:t>
            </a:r>
          </a:p>
          <a:p>
            <a:pPr eaLnBrk="1" hangingPunct="1"/>
            <a:r>
              <a:rPr lang="en-US" b="1">
                <a:solidFill>
                  <a:srgbClr val="138677"/>
                </a:solidFill>
                <a:latin typeface="Arial" charset="0"/>
                <a:cs typeface="Arial" charset="0"/>
              </a:rPr>
              <a:t>Example 3</a:t>
            </a:r>
          </a:p>
          <a:p>
            <a:pPr eaLnBrk="1" hangingPunct="1"/>
            <a:r>
              <a:rPr lang="en-US" b="1">
                <a:solidFill>
                  <a:srgbClr val="138677"/>
                </a:solidFill>
                <a:latin typeface="Arial" charset="0"/>
                <a:cs typeface="Arial" charset="0"/>
              </a:rPr>
              <a:t>continued</a:t>
            </a:r>
          </a:p>
        </p:txBody>
      </p:sp>
      <p:sp>
        <p:nvSpPr>
          <p:cNvPr id="5128" name="TextBox 7"/>
          <p:cNvSpPr txBox="1">
            <a:spLocks noChangeArrowheads="1"/>
          </p:cNvSpPr>
          <p:nvPr/>
        </p:nvSpPr>
        <p:spPr bwMode="auto">
          <a:xfrm>
            <a:off x="2193925" y="139700"/>
            <a:ext cx="676116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3200" b="1">
                <a:latin typeface="Arial" charset="0"/>
                <a:cs typeface="Arial" charset="0"/>
              </a:rPr>
              <a:t>Determining the Best Buy</a:t>
            </a:r>
          </a:p>
        </p:txBody>
      </p:sp>
      <p:sp>
        <p:nvSpPr>
          <p:cNvPr id="78855" name="Text Box 7"/>
          <p:cNvSpPr txBox="1">
            <a:spLocks noChangeArrowheads="1"/>
          </p:cNvSpPr>
          <p:nvPr/>
        </p:nvSpPr>
        <p:spPr bwMode="auto">
          <a:xfrm>
            <a:off x="381000" y="5140325"/>
            <a:ext cx="871537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The lowest cost per ounce is $0.129, so the 24-ounce jar is the best buy.</a:t>
            </a:r>
          </a:p>
        </p:txBody>
      </p:sp>
      <p:graphicFrame>
        <p:nvGraphicFramePr>
          <p:cNvPr id="78898" name="Group 50"/>
          <p:cNvGraphicFramePr>
            <a:graphicFrameLocks noGrp="1"/>
          </p:cNvGraphicFramePr>
          <p:nvPr/>
        </p:nvGraphicFramePr>
        <p:xfrm>
          <a:off x="609600" y="1397000"/>
          <a:ext cx="6477000" cy="3392488"/>
        </p:xfrm>
        <a:graphic>
          <a:graphicData uri="http://schemas.openxmlformats.org/drawingml/2006/table">
            <a:tbl>
              <a:tblPr/>
              <a:tblGrid>
                <a:gridCol w="1752600"/>
                <a:gridCol w="4724400"/>
              </a:tblGrid>
              <a:tr h="584211">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2400" b="0" i="0" u="none" strike="noStrike" cap="none" normalizeH="0" baseline="0" smtClean="0">
                          <a:ln>
                            <a:noFill/>
                          </a:ln>
                          <a:solidFill>
                            <a:schemeClr val="tx1"/>
                          </a:solidFill>
                          <a:effectLst/>
                          <a:latin typeface="Arial" charset="0"/>
                          <a:cs typeface="Arial" charset="0"/>
                        </a:rPr>
                        <a:t>Size</a:t>
                      </a:r>
                    </a:p>
                  </a:txBody>
                  <a:tcPr marT="45721" marB="4572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2">
                        <a:alpha val="50000"/>
                      </a:scheme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2400" b="0" i="0" u="none" strike="noStrike" cap="none" normalizeH="0" baseline="0" smtClean="0">
                          <a:ln>
                            <a:noFill/>
                          </a:ln>
                          <a:solidFill>
                            <a:schemeClr val="tx1"/>
                          </a:solidFill>
                          <a:effectLst/>
                          <a:latin typeface="Arial" charset="0"/>
                          <a:cs typeface="Arial" charset="0"/>
                        </a:rPr>
                        <a:t>Cost per Unit (rounded)</a:t>
                      </a:r>
                    </a:p>
                  </a:txBody>
                  <a:tcPr marT="45721" marB="4572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2">
                        <a:alpha val="50000"/>
                      </a:schemeClr>
                    </a:solidFill>
                  </a:tcPr>
                </a:tc>
              </a:tr>
              <a:tr h="896129">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2400" b="0" i="0" u="none" strike="noStrike" cap="none" normalizeH="0" baseline="0" smtClean="0">
                          <a:ln>
                            <a:noFill/>
                          </a:ln>
                          <a:solidFill>
                            <a:schemeClr val="tx1"/>
                          </a:solidFill>
                          <a:effectLst/>
                          <a:latin typeface="Arial" charset="0"/>
                          <a:cs typeface="Arial" charset="0"/>
                        </a:rPr>
                        <a:t>18 ounces</a:t>
                      </a:r>
                    </a:p>
                  </a:txBody>
                  <a:tcPr marT="45721" marB="4572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24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2400" b="0" i="0" u="none" strike="noStrike" cap="none" normalizeH="0" baseline="0" smtClean="0">
                        <a:ln>
                          <a:noFill/>
                        </a:ln>
                        <a:solidFill>
                          <a:schemeClr val="tx1"/>
                        </a:solidFill>
                        <a:effectLst/>
                        <a:latin typeface="Arial" charset="0"/>
                        <a:cs typeface="Arial" charset="0"/>
                      </a:endParaRPr>
                    </a:p>
                  </a:txBody>
                  <a:tcPr marT="45721" marB="4572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896129">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2400" b="0" i="0" u="none" strike="noStrike" cap="none" normalizeH="0" baseline="0" smtClean="0">
                          <a:ln>
                            <a:noFill/>
                          </a:ln>
                          <a:solidFill>
                            <a:schemeClr val="tx1"/>
                          </a:solidFill>
                          <a:effectLst/>
                          <a:latin typeface="Arial" charset="0"/>
                          <a:cs typeface="Arial" charset="0"/>
                        </a:rPr>
                        <a:t>24 ounces</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0" lang="en-US" sz="2400" b="0" i="0" u="none" strike="noStrike" cap="none" normalizeH="0" baseline="0" smtClean="0">
                        <a:ln>
                          <a:noFill/>
                        </a:ln>
                        <a:solidFill>
                          <a:schemeClr val="tx1"/>
                        </a:solidFill>
                        <a:effectLst/>
                        <a:latin typeface="Arial" charset="0"/>
                        <a:cs typeface="Arial" charset="0"/>
                      </a:endParaRPr>
                    </a:p>
                  </a:txBody>
                  <a:tcPr marT="45721" marB="4572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2400" b="0" i="0" u="none" strike="noStrike" cap="none" normalizeH="0" baseline="0" smtClean="0">
                        <a:ln>
                          <a:noFill/>
                        </a:ln>
                        <a:solidFill>
                          <a:schemeClr val="tx1"/>
                        </a:solidFill>
                        <a:effectLst/>
                        <a:latin typeface="Arial" charset="0"/>
                        <a:cs typeface="Arial" charset="0"/>
                      </a:endParaRPr>
                    </a:p>
                  </a:txBody>
                  <a:tcPr marT="45721" marB="4572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19">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2400" b="0" i="0" u="none" strike="noStrike" cap="none" normalizeH="0" baseline="0" smtClean="0">
                          <a:ln>
                            <a:noFill/>
                          </a:ln>
                          <a:solidFill>
                            <a:schemeClr val="tx1"/>
                          </a:solidFill>
                          <a:effectLst/>
                          <a:latin typeface="Arial" charset="0"/>
                          <a:cs typeface="Arial" charset="0"/>
                        </a:rPr>
                        <a:t>28 ounces</a:t>
                      </a:r>
                    </a:p>
                  </a:txBody>
                  <a:tcPr marT="45721" marB="4572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2400" b="0" i="0" u="none" strike="noStrike" cap="none" normalizeH="0" baseline="0" smtClean="0">
                        <a:ln>
                          <a:noFill/>
                        </a:ln>
                        <a:solidFill>
                          <a:schemeClr val="tx1"/>
                        </a:solidFill>
                        <a:effectLst/>
                        <a:latin typeface="Arial" charset="0"/>
                        <a:cs typeface="Arial" charset="0"/>
                      </a:endParaRPr>
                    </a:p>
                  </a:txBody>
                  <a:tcPr marT="45721" marB="4572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graphicFrame>
        <p:nvGraphicFramePr>
          <p:cNvPr id="78892" name="Object 44"/>
          <p:cNvGraphicFramePr>
            <a:graphicFrameLocks noChangeAspect="1"/>
          </p:cNvGraphicFramePr>
          <p:nvPr/>
        </p:nvGraphicFramePr>
        <p:xfrm>
          <a:off x="2667000" y="2108200"/>
          <a:ext cx="4113213" cy="758825"/>
        </p:xfrm>
        <a:graphic>
          <a:graphicData uri="http://schemas.openxmlformats.org/presentationml/2006/ole">
            <mc:AlternateContent xmlns:mc="http://schemas.openxmlformats.org/markup-compatibility/2006">
              <mc:Choice xmlns:v="urn:schemas-microsoft-com:vml" Requires="v">
                <p:oleObj spid="_x0000_s11317" name="Equation" r:id="rId3" imgW="2133360" imgH="393480" progId="Equation.DSMT4">
                  <p:embed/>
                </p:oleObj>
              </mc:Choice>
              <mc:Fallback>
                <p:oleObj name="Equation" r:id="rId3" imgW="2133360" imgH="3934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2108200"/>
                        <a:ext cx="4113213" cy="758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8894" name="Object 46"/>
          <p:cNvGraphicFramePr>
            <a:graphicFrameLocks noChangeAspect="1"/>
          </p:cNvGraphicFramePr>
          <p:nvPr/>
        </p:nvGraphicFramePr>
        <p:xfrm>
          <a:off x="2667000" y="2903538"/>
          <a:ext cx="4137025" cy="758825"/>
        </p:xfrm>
        <a:graphic>
          <a:graphicData uri="http://schemas.openxmlformats.org/presentationml/2006/ole">
            <mc:AlternateContent xmlns:mc="http://schemas.openxmlformats.org/markup-compatibility/2006">
              <mc:Choice xmlns:v="urn:schemas-microsoft-com:vml" Requires="v">
                <p:oleObj spid="_x0000_s11318" name="Equation" r:id="rId5" imgW="2145960" imgH="393480" progId="Equation.DSMT4">
                  <p:embed/>
                </p:oleObj>
              </mc:Choice>
              <mc:Fallback>
                <p:oleObj name="Equation" r:id="rId5" imgW="2145960" imgH="3934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67000" y="2903538"/>
                        <a:ext cx="4137025" cy="758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8895" name="Object 47"/>
          <p:cNvGraphicFramePr>
            <a:graphicFrameLocks noChangeAspect="1"/>
          </p:cNvGraphicFramePr>
          <p:nvPr/>
        </p:nvGraphicFramePr>
        <p:xfrm>
          <a:off x="2667000" y="3814763"/>
          <a:ext cx="4137025" cy="758825"/>
        </p:xfrm>
        <a:graphic>
          <a:graphicData uri="http://schemas.openxmlformats.org/presentationml/2006/ole">
            <mc:AlternateContent xmlns:mc="http://schemas.openxmlformats.org/markup-compatibility/2006">
              <mc:Choice xmlns:v="urn:schemas-microsoft-com:vml" Requires="v">
                <p:oleObj spid="_x0000_s11319" name="Equation" r:id="rId7" imgW="2145960" imgH="393480" progId="Equation.DSMT4">
                  <p:embed/>
                </p:oleObj>
              </mc:Choice>
              <mc:Fallback>
                <p:oleObj name="Equation" r:id="rId7" imgW="2145960" imgH="3934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3814763"/>
                        <a:ext cx="4137025" cy="758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8899" name="Text Box 51"/>
          <p:cNvSpPr txBox="1">
            <a:spLocks noChangeArrowheads="1"/>
          </p:cNvSpPr>
          <p:nvPr/>
        </p:nvSpPr>
        <p:spPr bwMode="auto">
          <a:xfrm>
            <a:off x="7299325" y="2176463"/>
            <a:ext cx="116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a:solidFill>
                  <a:srgbClr val="0000FF"/>
                </a:solidFill>
                <a:latin typeface="Arial" charset="0"/>
              </a:rPr>
              <a:t>highest</a:t>
            </a:r>
          </a:p>
        </p:txBody>
      </p:sp>
      <p:sp>
        <p:nvSpPr>
          <p:cNvPr id="78901" name="Rectangle 53"/>
          <p:cNvSpPr>
            <a:spLocks noChangeArrowheads="1"/>
          </p:cNvSpPr>
          <p:nvPr/>
        </p:nvSpPr>
        <p:spPr bwMode="auto">
          <a:xfrm>
            <a:off x="7299325" y="3098800"/>
            <a:ext cx="1049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solidFill>
                  <a:srgbClr val="0000FF"/>
                </a:solidFill>
                <a:latin typeface="Arial" charset="0"/>
              </a:rPr>
              <a:t>lowest</a:t>
            </a:r>
          </a:p>
        </p:txBody>
      </p:sp>
      <p:sp>
        <p:nvSpPr>
          <p:cNvPr id="5149" name="Slide Number Placeholder 4"/>
          <p:cNvSpPr txBox="1">
            <a:spLocks noGrp="1"/>
          </p:cNvSpPr>
          <p:nvPr/>
        </p:nvSpPr>
        <p:spPr bwMode="auto">
          <a:xfrm>
            <a:off x="6959600" y="6442075"/>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r" eaLnBrk="1" hangingPunct="1"/>
            <a:r>
              <a:rPr lang="en-US" sz="1200">
                <a:solidFill>
                  <a:srgbClr val="898989"/>
                </a:solidFill>
              </a:rPr>
              <a:t>Slide 5.2- </a:t>
            </a:r>
            <a:fld id="{45489303-1122-461A-ADBE-799653014FF9}" type="slidenum">
              <a:rPr lang="en-US" sz="1200">
                <a:solidFill>
                  <a:srgbClr val="898989"/>
                </a:solidFill>
              </a:rPr>
              <a:pPr algn="r" eaLnBrk="1" hangingPunct="1"/>
              <a:t>14</a:t>
            </a:fld>
            <a:endParaRPr lang="en-CA" sz="1200">
              <a:solidFill>
                <a:srgbClr val="898989"/>
              </a:solidFill>
            </a:endParaRPr>
          </a:p>
        </p:txBody>
      </p:sp>
      <p:sp>
        <p:nvSpPr>
          <p:cNvPr id="5" name="Footer Placeholder 3"/>
          <p:cNvSpPr txBox="1">
            <a:spLocks noGrp="1"/>
          </p:cNvSpPr>
          <p:nvPr/>
        </p:nvSpPr>
        <p:spPr>
          <a:xfrm>
            <a:off x="1981200"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extLst>
      <p:ext uri="{BB962C8B-B14F-4D97-AF65-F5344CB8AC3E}">
        <p14:creationId xmlns:p14="http://schemas.microsoft.com/office/powerpoint/2010/main" val="138837597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889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889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889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89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78901">
                                            <p:txEl>
                                              <p:pRg st="0" end="0"/>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88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5" grpId="0"/>
      <p:bldP spid="7889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1"/>
          <p:cNvSpPr>
            <a:spLocks noGrp="1"/>
          </p:cNvSpPr>
          <p:nvPr>
            <p:ph idx="4294967295"/>
          </p:nvPr>
        </p:nvSpPr>
        <p:spPr>
          <a:xfrm>
            <a:off x="239713" y="1133475"/>
            <a:ext cx="8288337" cy="1298575"/>
          </a:xfrm>
        </p:spPr>
        <p:txBody>
          <a:bodyPr/>
          <a:lstStyle/>
          <a:p>
            <a:pPr marL="533400" indent="-533400" eaLnBrk="1" hangingPunct="1">
              <a:buFont typeface="Arial" charset="0"/>
              <a:buNone/>
            </a:pPr>
            <a:r>
              <a:rPr lang="en-US" smtClean="0">
                <a:latin typeface="Arial" charset="0"/>
                <a:cs typeface="Arial" charset="0"/>
              </a:rPr>
              <a:t>	Juice is sold as a concentrated can as well as in a ready to serve carton. Which of the choices below is the best buy?</a:t>
            </a: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r>
              <a:rPr lang="en-US" smtClean="0">
                <a:latin typeface="Arial" charset="0"/>
                <a:cs typeface="Arial" charset="0"/>
              </a:rPr>
              <a:t>   </a:t>
            </a:r>
          </a:p>
        </p:txBody>
      </p:sp>
      <p:sp>
        <p:nvSpPr>
          <p:cNvPr id="24580" name="TextBox 6"/>
          <p:cNvSpPr txBox="1">
            <a:spLocks noChangeArrowheads="1"/>
          </p:cNvSpPr>
          <p:nvPr/>
        </p:nvSpPr>
        <p:spPr bwMode="auto">
          <a:xfrm>
            <a:off x="180975" y="1588"/>
            <a:ext cx="18430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b="1">
                <a:solidFill>
                  <a:srgbClr val="138677"/>
                </a:solidFill>
                <a:latin typeface="Arial" charset="0"/>
                <a:cs typeface="Arial" charset="0"/>
              </a:rPr>
              <a:t>Parallel</a:t>
            </a:r>
          </a:p>
          <a:p>
            <a:pPr eaLnBrk="1" hangingPunct="1"/>
            <a:r>
              <a:rPr lang="en-US" b="1">
                <a:solidFill>
                  <a:srgbClr val="138677"/>
                </a:solidFill>
                <a:latin typeface="Arial" charset="0"/>
                <a:cs typeface="Arial" charset="0"/>
              </a:rPr>
              <a:t>Example 4</a:t>
            </a:r>
          </a:p>
        </p:txBody>
      </p:sp>
      <p:sp>
        <p:nvSpPr>
          <p:cNvPr id="24581" name="TextBox 7"/>
          <p:cNvSpPr txBox="1">
            <a:spLocks noChangeArrowheads="1"/>
          </p:cNvSpPr>
          <p:nvPr/>
        </p:nvSpPr>
        <p:spPr bwMode="auto">
          <a:xfrm>
            <a:off x="2193925" y="139700"/>
            <a:ext cx="676116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3200" b="1">
                <a:latin typeface="Arial" charset="0"/>
                <a:cs typeface="Arial" charset="0"/>
              </a:rPr>
              <a:t>Solving Best Buy Applications</a:t>
            </a:r>
          </a:p>
        </p:txBody>
      </p:sp>
      <p:grpSp>
        <p:nvGrpSpPr>
          <p:cNvPr id="24592" name="Group 16"/>
          <p:cNvGrpSpPr>
            <a:grpSpLocks/>
          </p:cNvGrpSpPr>
          <p:nvPr/>
        </p:nvGrpSpPr>
        <p:grpSpPr bwMode="auto">
          <a:xfrm>
            <a:off x="965200" y="2863850"/>
            <a:ext cx="3073400" cy="1714500"/>
            <a:chOff x="608" y="1804"/>
            <a:chExt cx="1936" cy="1080"/>
          </a:xfrm>
        </p:grpSpPr>
        <p:sp>
          <p:nvSpPr>
            <p:cNvPr id="24588" name="Text Box 7"/>
            <p:cNvSpPr txBox="1">
              <a:spLocks noChangeArrowheads="1"/>
            </p:cNvSpPr>
            <p:nvPr/>
          </p:nvSpPr>
          <p:spPr bwMode="auto">
            <a:xfrm>
              <a:off x="608" y="2442"/>
              <a:ext cx="193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000">
                  <a:latin typeface="Arial" charset="0"/>
                </a:rPr>
                <a:t>12 oz can makes 48 ounces of juice for $1.69</a:t>
              </a:r>
            </a:p>
          </p:txBody>
        </p:sp>
        <p:pic>
          <p:nvPicPr>
            <p:cNvPr id="24589" name="Picture 13" descr="MCj0325442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04" y="1804"/>
              <a:ext cx="696" cy="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591" name="Group 15"/>
          <p:cNvGrpSpPr>
            <a:grpSpLocks/>
          </p:cNvGrpSpPr>
          <p:nvPr/>
        </p:nvGrpSpPr>
        <p:grpSpPr bwMode="auto">
          <a:xfrm>
            <a:off x="5192713" y="2432050"/>
            <a:ext cx="2967037" cy="2192338"/>
            <a:chOff x="3271" y="1532"/>
            <a:chExt cx="1869" cy="1381"/>
          </a:xfrm>
        </p:grpSpPr>
        <p:pic>
          <p:nvPicPr>
            <p:cNvPr id="24586" name="Picture 15" descr="MCj0351213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57" y="1532"/>
              <a:ext cx="684" cy="1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7" name="Text Box 16"/>
            <p:cNvSpPr txBox="1">
              <a:spLocks noChangeArrowheads="1"/>
            </p:cNvSpPr>
            <p:nvPr/>
          </p:nvSpPr>
          <p:spPr bwMode="auto">
            <a:xfrm>
              <a:off x="3271" y="2663"/>
              <a:ext cx="1869"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000">
                  <a:latin typeface="Arial" charset="0"/>
                </a:rPr>
                <a:t>60 oz carton for $2.59</a:t>
              </a:r>
            </a:p>
          </p:txBody>
        </p:sp>
      </p:grpSp>
      <p:sp>
        <p:nvSpPr>
          <p:cNvPr id="77842" name="Rectangle 18"/>
          <p:cNvSpPr>
            <a:spLocks noChangeArrowheads="1"/>
          </p:cNvSpPr>
          <p:nvPr/>
        </p:nvSpPr>
        <p:spPr bwMode="auto">
          <a:xfrm>
            <a:off x="646113" y="5027613"/>
            <a:ext cx="8116887"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20000"/>
              </a:spcBef>
              <a:buFont typeface="Arial" charset="0"/>
              <a:buNone/>
            </a:pPr>
            <a:r>
              <a:rPr lang="en-US" sz="2800">
                <a:latin typeface="Arial" charset="0"/>
                <a:cs typeface="Arial" charset="0"/>
              </a:rPr>
              <a:t>To determine the best buy, divide the cost by the number of ounces. </a:t>
            </a:r>
          </a:p>
        </p:txBody>
      </p:sp>
      <p:sp>
        <p:nvSpPr>
          <p:cNvPr id="24585" name="Slide Number Placeholder 4"/>
          <p:cNvSpPr txBox="1">
            <a:spLocks noGrp="1"/>
          </p:cNvSpPr>
          <p:nvPr/>
        </p:nvSpPr>
        <p:spPr bwMode="auto">
          <a:xfrm>
            <a:off x="6959600" y="6442075"/>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r" eaLnBrk="1" hangingPunct="1"/>
            <a:r>
              <a:rPr lang="en-US" sz="1200">
                <a:solidFill>
                  <a:srgbClr val="898989"/>
                </a:solidFill>
              </a:rPr>
              <a:t>Slide 5.2- </a:t>
            </a:r>
            <a:fld id="{A561E62E-97D0-40EE-801E-3A487360F584}" type="slidenum">
              <a:rPr lang="en-US" sz="1200">
                <a:solidFill>
                  <a:srgbClr val="898989"/>
                </a:solidFill>
              </a:rPr>
              <a:pPr algn="r" eaLnBrk="1" hangingPunct="1"/>
              <a:t>15</a:t>
            </a:fld>
            <a:endParaRPr lang="en-CA" sz="1200">
              <a:solidFill>
                <a:srgbClr val="898989"/>
              </a:solidFill>
            </a:endParaRPr>
          </a:p>
        </p:txBody>
      </p:sp>
      <p:sp>
        <p:nvSpPr>
          <p:cNvPr id="5" name="Footer Placeholder 3"/>
          <p:cNvSpPr txBox="1">
            <a:spLocks noGrp="1"/>
          </p:cNvSpPr>
          <p:nvPr/>
        </p:nvSpPr>
        <p:spPr>
          <a:xfrm>
            <a:off x="1981200"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extLst>
      <p:ext uri="{BB962C8B-B14F-4D97-AF65-F5344CB8AC3E}">
        <p14:creationId xmlns:p14="http://schemas.microsoft.com/office/powerpoint/2010/main" val="123122945"/>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8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4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Content Placeholder 1"/>
          <p:cNvSpPr>
            <a:spLocks noGrp="1"/>
          </p:cNvSpPr>
          <p:nvPr>
            <p:ph idx="4294967295"/>
          </p:nvPr>
        </p:nvSpPr>
        <p:spPr>
          <a:xfrm>
            <a:off x="239713" y="1133475"/>
            <a:ext cx="8288337" cy="4953000"/>
          </a:xfrm>
        </p:spPr>
        <p:txBody>
          <a:bodyPr/>
          <a:lstStyle/>
          <a:p>
            <a:pPr marL="533400" indent="-533400" eaLnBrk="1" hangingPunct="1">
              <a:buFont typeface="Arial" charset="0"/>
              <a:buNone/>
            </a:pPr>
            <a:r>
              <a:rPr lang="en-US" dirty="0" smtClean="0">
                <a:latin typeface="Arial" charset="0"/>
                <a:cs typeface="Arial" charset="0"/>
              </a:rPr>
              <a:t>	</a:t>
            </a:r>
          </a:p>
          <a:p>
            <a:pPr marL="533400" indent="-533400" eaLnBrk="1" hangingPunct="1">
              <a:buFont typeface="Arial" charset="0"/>
              <a:buNone/>
            </a:pPr>
            <a:endParaRPr lang="en-US" dirty="0" smtClean="0">
              <a:latin typeface="Arial" charset="0"/>
              <a:cs typeface="Arial" charset="0"/>
            </a:endParaRPr>
          </a:p>
          <a:p>
            <a:pPr marL="533400" indent="-533400" eaLnBrk="1" hangingPunct="1">
              <a:buFont typeface="Arial" charset="0"/>
              <a:buNone/>
            </a:pPr>
            <a:endParaRPr lang="en-US" dirty="0" smtClean="0">
              <a:latin typeface="Arial" charset="0"/>
              <a:cs typeface="Arial" charset="0"/>
            </a:endParaRPr>
          </a:p>
          <a:p>
            <a:pPr marL="533400" indent="-533400" eaLnBrk="1" hangingPunct="1">
              <a:buFont typeface="Arial" charset="0"/>
              <a:buNone/>
            </a:pPr>
            <a:endParaRPr lang="en-US" dirty="0" smtClean="0">
              <a:latin typeface="Arial" charset="0"/>
              <a:cs typeface="Arial" charset="0"/>
            </a:endParaRPr>
          </a:p>
          <a:p>
            <a:pPr marL="533400" indent="-533400" eaLnBrk="1" hangingPunct="1">
              <a:buFont typeface="Arial" charset="0"/>
              <a:buNone/>
            </a:pPr>
            <a:endParaRPr lang="en-US" dirty="0" smtClean="0">
              <a:latin typeface="Arial" charset="0"/>
              <a:cs typeface="Arial" charset="0"/>
            </a:endParaRPr>
          </a:p>
          <a:p>
            <a:pPr marL="533400" indent="-533400" eaLnBrk="1" hangingPunct="1">
              <a:buFont typeface="Arial" charset="0"/>
              <a:buNone/>
            </a:pPr>
            <a:r>
              <a:rPr lang="en-US" dirty="0" smtClean="0">
                <a:latin typeface="Arial" charset="0"/>
                <a:cs typeface="Arial" charset="0"/>
              </a:rPr>
              <a:t>   </a:t>
            </a:r>
          </a:p>
        </p:txBody>
      </p:sp>
      <p:sp>
        <p:nvSpPr>
          <p:cNvPr id="6152" name="TextBox 6"/>
          <p:cNvSpPr txBox="1">
            <a:spLocks noChangeArrowheads="1"/>
          </p:cNvSpPr>
          <p:nvPr/>
        </p:nvSpPr>
        <p:spPr bwMode="auto">
          <a:xfrm>
            <a:off x="180975" y="1588"/>
            <a:ext cx="184308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b="1">
                <a:solidFill>
                  <a:srgbClr val="138677"/>
                </a:solidFill>
                <a:latin typeface="Arial" charset="0"/>
                <a:cs typeface="Arial" charset="0"/>
              </a:rPr>
              <a:t>Parallel</a:t>
            </a:r>
          </a:p>
          <a:p>
            <a:pPr eaLnBrk="1" hangingPunct="1"/>
            <a:r>
              <a:rPr lang="en-US" b="1">
                <a:solidFill>
                  <a:srgbClr val="138677"/>
                </a:solidFill>
                <a:latin typeface="Arial" charset="0"/>
                <a:cs typeface="Arial" charset="0"/>
              </a:rPr>
              <a:t>Example 4</a:t>
            </a:r>
          </a:p>
          <a:p>
            <a:pPr eaLnBrk="1" hangingPunct="1"/>
            <a:r>
              <a:rPr lang="en-US" b="1">
                <a:solidFill>
                  <a:srgbClr val="138677"/>
                </a:solidFill>
                <a:latin typeface="Arial" charset="0"/>
                <a:cs typeface="Arial" charset="0"/>
              </a:rPr>
              <a:t>continued</a:t>
            </a:r>
          </a:p>
        </p:txBody>
      </p:sp>
      <p:sp>
        <p:nvSpPr>
          <p:cNvPr id="6153" name="TextBox 7"/>
          <p:cNvSpPr txBox="1">
            <a:spLocks noChangeArrowheads="1"/>
          </p:cNvSpPr>
          <p:nvPr/>
        </p:nvSpPr>
        <p:spPr bwMode="auto">
          <a:xfrm>
            <a:off x="2193925" y="139700"/>
            <a:ext cx="676116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3200" b="1">
                <a:latin typeface="Arial" charset="0"/>
                <a:cs typeface="Arial" charset="0"/>
              </a:rPr>
              <a:t>Solving Best Buy Applications</a:t>
            </a:r>
          </a:p>
        </p:txBody>
      </p:sp>
      <p:sp>
        <p:nvSpPr>
          <p:cNvPr id="6156" name="Rectangle 12"/>
          <p:cNvSpPr>
            <a:spLocks noChangeArrowheads="1"/>
          </p:cNvSpPr>
          <p:nvPr/>
        </p:nvSpPr>
        <p:spPr bwMode="auto">
          <a:xfrm>
            <a:off x="239713" y="3295650"/>
            <a:ext cx="29416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20000"/>
              </a:spcBef>
              <a:buFont typeface="Arial" charset="0"/>
              <a:buNone/>
            </a:pPr>
            <a:r>
              <a:rPr lang="en-US" sz="2800">
                <a:latin typeface="Arial" charset="0"/>
                <a:cs typeface="Arial" charset="0"/>
              </a:rPr>
              <a:t>Concentrate</a:t>
            </a:r>
          </a:p>
        </p:txBody>
      </p:sp>
      <p:sp>
        <p:nvSpPr>
          <p:cNvPr id="6157" name="Slide Number Placeholder 4"/>
          <p:cNvSpPr txBox="1">
            <a:spLocks noGrp="1"/>
          </p:cNvSpPr>
          <p:nvPr/>
        </p:nvSpPr>
        <p:spPr bwMode="auto">
          <a:xfrm>
            <a:off x="6959600" y="6442075"/>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r" eaLnBrk="1" hangingPunct="1"/>
            <a:r>
              <a:rPr lang="en-US" sz="1200">
                <a:solidFill>
                  <a:srgbClr val="898989"/>
                </a:solidFill>
              </a:rPr>
              <a:t>Slide 5.2- </a:t>
            </a:r>
            <a:fld id="{5C83A1D8-3D3A-4707-82B9-C1E672CBF052}" type="slidenum">
              <a:rPr lang="en-US" sz="1200">
                <a:solidFill>
                  <a:srgbClr val="898989"/>
                </a:solidFill>
              </a:rPr>
              <a:pPr algn="r" eaLnBrk="1" hangingPunct="1"/>
              <a:t>16</a:t>
            </a:fld>
            <a:endParaRPr lang="en-CA" sz="1200">
              <a:solidFill>
                <a:srgbClr val="898989"/>
              </a:solidFill>
            </a:endParaRPr>
          </a:p>
        </p:txBody>
      </p:sp>
      <p:graphicFrame>
        <p:nvGraphicFramePr>
          <p:cNvPr id="79886" name="Object 14"/>
          <p:cNvGraphicFramePr>
            <a:graphicFrameLocks noChangeAspect="1"/>
          </p:cNvGraphicFramePr>
          <p:nvPr/>
        </p:nvGraphicFramePr>
        <p:xfrm>
          <a:off x="2565400" y="3216275"/>
          <a:ext cx="1830388" cy="911225"/>
        </p:xfrm>
        <a:graphic>
          <a:graphicData uri="http://schemas.openxmlformats.org/presentationml/2006/ole">
            <mc:AlternateContent xmlns:mc="http://schemas.openxmlformats.org/markup-compatibility/2006">
              <mc:Choice xmlns:v="urn:schemas-microsoft-com:vml" Requires="v">
                <p:oleObj spid="_x0000_s12338" name="Equation" r:id="rId3" imgW="787320" imgH="393480" progId="Equation.DSMT4">
                  <p:embed/>
                </p:oleObj>
              </mc:Choice>
              <mc:Fallback>
                <p:oleObj name="Equation" r:id="rId3" imgW="787320" imgH="3934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65400" y="3216275"/>
                        <a:ext cx="1830388" cy="911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158" name="Rectangle 16"/>
          <p:cNvSpPr>
            <a:spLocks noChangeArrowheads="1"/>
          </p:cNvSpPr>
          <p:nvPr/>
        </p:nvSpPr>
        <p:spPr bwMode="auto">
          <a:xfrm>
            <a:off x="239713" y="4386263"/>
            <a:ext cx="294163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20000"/>
              </a:spcBef>
              <a:buFont typeface="Arial" charset="0"/>
              <a:buNone/>
            </a:pPr>
            <a:r>
              <a:rPr lang="en-US" sz="2800">
                <a:latin typeface="Arial" charset="0"/>
                <a:cs typeface="Arial" charset="0"/>
              </a:rPr>
              <a:t>Carton</a:t>
            </a:r>
          </a:p>
        </p:txBody>
      </p:sp>
      <p:graphicFrame>
        <p:nvGraphicFramePr>
          <p:cNvPr id="79889" name="Object 17"/>
          <p:cNvGraphicFramePr>
            <a:graphicFrameLocks noChangeAspect="1"/>
          </p:cNvGraphicFramePr>
          <p:nvPr/>
        </p:nvGraphicFramePr>
        <p:xfrm>
          <a:off x="2563813" y="4279900"/>
          <a:ext cx="1830387" cy="911225"/>
        </p:xfrm>
        <a:graphic>
          <a:graphicData uri="http://schemas.openxmlformats.org/presentationml/2006/ole">
            <mc:AlternateContent xmlns:mc="http://schemas.openxmlformats.org/markup-compatibility/2006">
              <mc:Choice xmlns:v="urn:schemas-microsoft-com:vml" Requires="v">
                <p:oleObj spid="_x0000_s12339" name="Equation" r:id="rId5" imgW="787320" imgH="393480" progId="Equation.DSMT4">
                  <p:embed/>
                </p:oleObj>
              </mc:Choice>
              <mc:Fallback>
                <p:oleObj name="Equation" r:id="rId5" imgW="787320" imgH="3934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63813" y="4279900"/>
                        <a:ext cx="1830387" cy="911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9891" name="Text Box 19"/>
          <p:cNvSpPr txBox="1">
            <a:spLocks noChangeArrowheads="1"/>
          </p:cNvSpPr>
          <p:nvPr/>
        </p:nvSpPr>
        <p:spPr bwMode="auto">
          <a:xfrm>
            <a:off x="528638" y="5391150"/>
            <a:ext cx="8237537"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a:latin typeface="Arial" charset="0"/>
              </a:rPr>
              <a:t>Although, you must mix it yourself, the concentrated can of juice is the better buy.</a:t>
            </a:r>
          </a:p>
        </p:txBody>
      </p:sp>
      <p:grpSp>
        <p:nvGrpSpPr>
          <p:cNvPr id="6165" name="Group 21"/>
          <p:cNvGrpSpPr>
            <a:grpSpLocks/>
          </p:cNvGrpSpPr>
          <p:nvPr/>
        </p:nvGrpSpPr>
        <p:grpSpPr bwMode="auto">
          <a:xfrm>
            <a:off x="965200" y="1403350"/>
            <a:ext cx="3073400" cy="1714500"/>
            <a:chOff x="608" y="1804"/>
            <a:chExt cx="1936" cy="1080"/>
          </a:xfrm>
        </p:grpSpPr>
        <p:sp>
          <p:nvSpPr>
            <p:cNvPr id="6166" name="Text Box 7"/>
            <p:cNvSpPr txBox="1">
              <a:spLocks noChangeArrowheads="1"/>
            </p:cNvSpPr>
            <p:nvPr/>
          </p:nvSpPr>
          <p:spPr bwMode="auto">
            <a:xfrm>
              <a:off x="608" y="2442"/>
              <a:ext cx="193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000">
                  <a:latin typeface="Arial" charset="0"/>
                </a:rPr>
                <a:t>12 oz can makes 48 ounces of juice for $1.69</a:t>
              </a:r>
            </a:p>
          </p:txBody>
        </p:sp>
        <p:pic>
          <p:nvPicPr>
            <p:cNvPr id="6167" name="Picture 13" descr="MCj03254420000[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04" y="1804"/>
              <a:ext cx="696" cy="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168" name="Group 24"/>
          <p:cNvGrpSpPr>
            <a:grpSpLocks/>
          </p:cNvGrpSpPr>
          <p:nvPr/>
        </p:nvGrpSpPr>
        <p:grpSpPr bwMode="auto">
          <a:xfrm>
            <a:off x="5192713" y="971550"/>
            <a:ext cx="2967037" cy="2192338"/>
            <a:chOff x="3271" y="1532"/>
            <a:chExt cx="1869" cy="1381"/>
          </a:xfrm>
        </p:grpSpPr>
        <p:pic>
          <p:nvPicPr>
            <p:cNvPr id="6169" name="Picture 15" descr="MCj03512130000[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857" y="1532"/>
              <a:ext cx="684" cy="1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70" name="Text Box 16"/>
            <p:cNvSpPr txBox="1">
              <a:spLocks noChangeArrowheads="1"/>
            </p:cNvSpPr>
            <p:nvPr/>
          </p:nvSpPr>
          <p:spPr bwMode="auto">
            <a:xfrm>
              <a:off x="3271" y="2663"/>
              <a:ext cx="1869"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000">
                  <a:latin typeface="Arial" charset="0"/>
                </a:rPr>
                <a:t>60 oz carton for $2.59</a:t>
              </a:r>
            </a:p>
          </p:txBody>
        </p:sp>
      </p:grpSp>
      <p:sp>
        <p:nvSpPr>
          <p:cNvPr id="5" name="Footer Placeholder 3"/>
          <p:cNvSpPr txBox="1">
            <a:spLocks noGrp="1"/>
          </p:cNvSpPr>
          <p:nvPr/>
        </p:nvSpPr>
        <p:spPr>
          <a:xfrm>
            <a:off x="1981200"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
        <p:nvSpPr>
          <p:cNvPr id="2" name="TextBox 1"/>
          <p:cNvSpPr txBox="1"/>
          <p:nvPr/>
        </p:nvSpPr>
        <p:spPr>
          <a:xfrm>
            <a:off x="4647406" y="3427115"/>
            <a:ext cx="3097285" cy="461665"/>
          </a:xfrm>
          <a:prstGeom prst="rect">
            <a:avLst/>
          </a:prstGeom>
          <a:noFill/>
        </p:spPr>
        <p:txBody>
          <a:bodyPr wrap="square" rtlCol="0">
            <a:spAutoFit/>
          </a:bodyPr>
          <a:lstStyle/>
          <a:p>
            <a:r>
              <a:rPr lang="en-US" dirty="0" smtClean="0"/>
              <a:t>$0.0352 per ounce</a:t>
            </a:r>
            <a:endParaRPr lang="en-US" dirty="0"/>
          </a:p>
        </p:txBody>
      </p:sp>
      <p:sp>
        <p:nvSpPr>
          <p:cNvPr id="4" name="TextBox 3"/>
          <p:cNvSpPr txBox="1"/>
          <p:nvPr/>
        </p:nvSpPr>
        <p:spPr>
          <a:xfrm>
            <a:off x="4647405" y="4521047"/>
            <a:ext cx="3097285" cy="461665"/>
          </a:xfrm>
          <a:prstGeom prst="rect">
            <a:avLst/>
          </a:prstGeom>
          <a:noFill/>
        </p:spPr>
        <p:txBody>
          <a:bodyPr wrap="square" rtlCol="0">
            <a:spAutoFit/>
          </a:bodyPr>
          <a:lstStyle/>
          <a:p>
            <a:r>
              <a:rPr lang="en-US" dirty="0" smtClean="0"/>
              <a:t>$0.0432 per ounce</a:t>
            </a:r>
            <a:endParaRPr lang="en-US" dirty="0"/>
          </a:p>
        </p:txBody>
      </p:sp>
    </p:spTree>
    <p:extLst>
      <p:ext uri="{BB962C8B-B14F-4D97-AF65-F5344CB8AC3E}">
        <p14:creationId xmlns:p14="http://schemas.microsoft.com/office/powerpoint/2010/main" val="1080420354"/>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988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988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98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91" grpId="0"/>
      <p:bldP spid="2"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Slide Number Placeholder 4"/>
          <p:cNvSpPr>
            <a:spLocks noGrp="1"/>
          </p:cNvSpPr>
          <p:nvPr>
            <p:ph type="sldNum" sz="quarter" idx="11"/>
          </p:nvPr>
        </p:nvSpPr>
        <p:spPr bwMode="auto">
          <a:xfrm>
            <a:off x="68580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200" smtClean="0">
                <a:solidFill>
                  <a:srgbClr val="898989"/>
                </a:solidFill>
              </a:rPr>
              <a:t>Slide 5.4- </a:t>
            </a:r>
            <a:fld id="{EACB85B7-9A00-42FB-8AE4-7B2110334B8B}" type="slidenum">
              <a:rPr lang="en-US" sz="1200" smtClean="0">
                <a:solidFill>
                  <a:srgbClr val="898989"/>
                </a:solidFill>
              </a:rPr>
              <a:pPr eaLnBrk="1" hangingPunct="1"/>
              <a:t>17</a:t>
            </a:fld>
            <a:endParaRPr lang="en-CA" sz="1200" smtClean="0">
              <a:solidFill>
                <a:srgbClr val="898989"/>
              </a:solidFill>
            </a:endParaRPr>
          </a:p>
        </p:txBody>
      </p:sp>
      <p:sp>
        <p:nvSpPr>
          <p:cNvPr id="25604" name="TextBox 7"/>
          <p:cNvSpPr txBox="1">
            <a:spLocks noChangeArrowheads="1"/>
          </p:cNvSpPr>
          <p:nvPr/>
        </p:nvSpPr>
        <p:spPr bwMode="auto">
          <a:xfrm>
            <a:off x="304800" y="381000"/>
            <a:ext cx="80772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cs typeface="Arial" charset="0"/>
              </a:rPr>
              <a:t>Four numbers are used in a proportion. If any three of these numbers are known, the fourth can be found. </a:t>
            </a:r>
          </a:p>
        </p:txBody>
      </p:sp>
      <p:pic>
        <p:nvPicPr>
          <p:cNvPr id="25605"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1525" y="2009775"/>
            <a:ext cx="7600950" cy="283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3"/>
          <p:cNvSpPr txBox="1">
            <a:spLocks noGrp="1"/>
          </p:cNvSpPr>
          <p:nvPr/>
        </p:nvSpPr>
        <p:spPr>
          <a:xfrm>
            <a:off x="2009775"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extLst>
      <p:ext uri="{BB962C8B-B14F-4D97-AF65-F5344CB8AC3E}">
        <p14:creationId xmlns:p14="http://schemas.microsoft.com/office/powerpoint/2010/main" val="703954018"/>
      </p:ext>
    </p:extLst>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 name="Content Placeholder 1"/>
          <p:cNvSpPr>
            <a:spLocks noGrp="1"/>
          </p:cNvSpPr>
          <p:nvPr>
            <p:ph idx="4294967295"/>
          </p:nvPr>
        </p:nvSpPr>
        <p:spPr>
          <a:xfrm>
            <a:off x="311150" y="981075"/>
            <a:ext cx="8288338" cy="4953000"/>
          </a:xfrm>
        </p:spPr>
        <p:txBody>
          <a:bodyPr/>
          <a:lstStyle/>
          <a:p>
            <a:pPr marL="0" indent="0" eaLnBrk="1" hangingPunct="1">
              <a:buFont typeface="Arial" charset="0"/>
              <a:buNone/>
            </a:pPr>
            <a:r>
              <a:rPr lang="en-US" smtClean="0">
                <a:latin typeface="Arial" charset="0"/>
                <a:cs typeface="Arial" charset="0"/>
              </a:rPr>
              <a:t>Find the unknown number in each proportion. Round answers to the nearest hundredth when necessary.</a:t>
            </a:r>
          </a:p>
          <a:p>
            <a:pPr marL="0" indent="0" eaLnBrk="1" hangingPunct="1">
              <a:buFont typeface="Arial" charset="0"/>
              <a:buNone/>
            </a:pPr>
            <a:endParaRPr lang="en-US" smtClean="0">
              <a:latin typeface="Arial" charset="0"/>
              <a:cs typeface="Arial" charset="0"/>
            </a:endParaRPr>
          </a:p>
          <a:p>
            <a:pPr marL="0" indent="0" eaLnBrk="1" hangingPunct="1">
              <a:buFont typeface="Arial" charset="0"/>
              <a:buNone/>
            </a:pPr>
            <a:r>
              <a:rPr lang="en-US" smtClean="0">
                <a:latin typeface="Arial" charset="0"/>
                <a:cs typeface="Arial" charset="0"/>
              </a:rPr>
              <a:t>  </a:t>
            </a:r>
          </a:p>
        </p:txBody>
      </p:sp>
      <p:sp>
        <p:nvSpPr>
          <p:cNvPr id="1032" name="TextBox 6"/>
          <p:cNvSpPr txBox="1">
            <a:spLocks noChangeArrowheads="1"/>
          </p:cNvSpPr>
          <p:nvPr/>
        </p:nvSpPr>
        <p:spPr bwMode="auto">
          <a:xfrm>
            <a:off x="180975" y="1588"/>
            <a:ext cx="18430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b="1">
                <a:solidFill>
                  <a:srgbClr val="138677"/>
                </a:solidFill>
                <a:latin typeface="Arial" charset="0"/>
                <a:cs typeface="Arial" charset="0"/>
              </a:rPr>
              <a:t>Parallel</a:t>
            </a:r>
          </a:p>
          <a:p>
            <a:pPr eaLnBrk="1" hangingPunct="1"/>
            <a:r>
              <a:rPr lang="en-US" b="1">
                <a:solidFill>
                  <a:srgbClr val="138677"/>
                </a:solidFill>
                <a:latin typeface="Arial" charset="0"/>
                <a:cs typeface="Arial" charset="0"/>
              </a:rPr>
              <a:t>Example 1</a:t>
            </a:r>
          </a:p>
        </p:txBody>
      </p:sp>
      <p:sp>
        <p:nvSpPr>
          <p:cNvPr id="1033" name="TextBox 7"/>
          <p:cNvSpPr txBox="1">
            <a:spLocks noChangeArrowheads="1"/>
          </p:cNvSpPr>
          <p:nvPr/>
        </p:nvSpPr>
        <p:spPr bwMode="auto">
          <a:xfrm>
            <a:off x="2193925" y="139700"/>
            <a:ext cx="67611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a:latin typeface="Arial" charset="0"/>
                <a:cs typeface="Arial" charset="0"/>
              </a:rPr>
              <a:t>Solving Proportions for Unknown Numbers</a:t>
            </a:r>
          </a:p>
        </p:txBody>
      </p:sp>
      <p:sp>
        <p:nvSpPr>
          <p:cNvPr id="1034" name="Slide Number Placeholder 4"/>
          <p:cNvSpPr>
            <a:spLocks noGrp="1"/>
          </p:cNvSpPr>
          <p:nvPr>
            <p:ph type="sldNum" sz="quarter" idx="11"/>
          </p:nvPr>
        </p:nvSpPr>
        <p:spPr bwMode="auto">
          <a:xfrm>
            <a:off x="68580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200" smtClean="0">
                <a:solidFill>
                  <a:srgbClr val="898989"/>
                </a:solidFill>
              </a:rPr>
              <a:t>Slide 5.4- </a:t>
            </a:r>
            <a:fld id="{BC9EA001-56D5-4253-B988-7A3AEC28103B}" type="slidenum">
              <a:rPr lang="en-US" sz="1200" smtClean="0">
                <a:solidFill>
                  <a:srgbClr val="898989"/>
                </a:solidFill>
              </a:rPr>
              <a:pPr eaLnBrk="1" hangingPunct="1"/>
              <a:t>18</a:t>
            </a:fld>
            <a:endParaRPr lang="en-CA" sz="1200" smtClean="0">
              <a:solidFill>
                <a:srgbClr val="898989"/>
              </a:solidFill>
            </a:endParaRPr>
          </a:p>
        </p:txBody>
      </p:sp>
      <p:sp>
        <p:nvSpPr>
          <p:cNvPr id="1035" name="Text Box 35"/>
          <p:cNvSpPr txBox="1">
            <a:spLocks noChangeArrowheads="1"/>
          </p:cNvSpPr>
          <p:nvPr/>
        </p:nvSpPr>
        <p:spPr bwMode="auto">
          <a:xfrm>
            <a:off x="311150" y="2409825"/>
            <a:ext cx="72024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solidFill>
                  <a:srgbClr val="138677"/>
                </a:solidFill>
                <a:latin typeface="Arial" charset="0"/>
              </a:rPr>
              <a:t>a.</a:t>
            </a:r>
            <a:r>
              <a:rPr lang="en-US" sz="2800">
                <a:latin typeface="Arial" charset="0"/>
              </a:rPr>
              <a:t>  </a:t>
            </a:r>
          </a:p>
        </p:txBody>
      </p:sp>
      <p:sp>
        <p:nvSpPr>
          <p:cNvPr id="2" name="Text Box 35"/>
          <p:cNvSpPr txBox="1">
            <a:spLocks noChangeArrowheads="1"/>
          </p:cNvSpPr>
          <p:nvPr/>
        </p:nvSpPr>
        <p:spPr bwMode="auto">
          <a:xfrm>
            <a:off x="554038" y="3322638"/>
            <a:ext cx="804545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Ratios can be written in lowest terms. You can do that </a:t>
            </a:r>
            <a:r>
              <a:rPr lang="en-US" sz="2800" i="1">
                <a:latin typeface="Arial" charset="0"/>
              </a:rPr>
              <a:t>before</a:t>
            </a:r>
            <a:r>
              <a:rPr lang="en-US" sz="2800">
                <a:latin typeface="Arial" charset="0"/>
              </a:rPr>
              <a:t> finding the cross products. </a:t>
            </a:r>
          </a:p>
        </p:txBody>
      </p:sp>
      <p:graphicFrame>
        <p:nvGraphicFramePr>
          <p:cNvPr id="1026" name="Object 7"/>
          <p:cNvGraphicFramePr>
            <a:graphicFrameLocks noChangeAspect="1"/>
          </p:cNvGraphicFramePr>
          <p:nvPr/>
        </p:nvGraphicFramePr>
        <p:xfrm>
          <a:off x="1009650" y="2409825"/>
          <a:ext cx="1381125" cy="912813"/>
        </p:xfrm>
        <a:graphic>
          <a:graphicData uri="http://schemas.openxmlformats.org/presentationml/2006/ole">
            <mc:AlternateContent xmlns:mc="http://schemas.openxmlformats.org/markup-compatibility/2006">
              <mc:Choice xmlns:v="urn:schemas-microsoft-com:vml" Requires="v">
                <p:oleObj spid="_x0000_s13382" name="Equation" r:id="rId3" imgW="596880" imgH="393480" progId="Equation.DSMT4">
                  <p:embed/>
                </p:oleObj>
              </mc:Choice>
              <mc:Fallback>
                <p:oleObj name="Equation" r:id="rId3" imgW="596880" imgH="3934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9650" y="2409825"/>
                        <a:ext cx="1381125" cy="912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13" name="Object 7"/>
          <p:cNvGraphicFramePr>
            <a:graphicFrameLocks noChangeAspect="1"/>
          </p:cNvGraphicFramePr>
          <p:nvPr/>
        </p:nvGraphicFramePr>
        <p:xfrm>
          <a:off x="6107113" y="5411788"/>
          <a:ext cx="1262062" cy="912812"/>
        </p:xfrm>
        <a:graphic>
          <a:graphicData uri="http://schemas.openxmlformats.org/presentationml/2006/ole">
            <mc:AlternateContent xmlns:mc="http://schemas.openxmlformats.org/markup-compatibility/2006">
              <mc:Choice xmlns:v="urn:schemas-microsoft-com:vml" Requires="v">
                <p:oleObj spid="_x0000_s13383" name="Equation" r:id="rId5" imgW="545760" imgH="393480" progId="Equation.DSMT4">
                  <p:embed/>
                </p:oleObj>
              </mc:Choice>
              <mc:Fallback>
                <p:oleObj name="Equation" r:id="rId5" imgW="545760" imgH="3934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07113" y="5411788"/>
                        <a:ext cx="1262062" cy="912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14" name="Text Box 66"/>
          <p:cNvSpPr txBox="1">
            <a:spLocks noChangeArrowheads="1"/>
          </p:cNvSpPr>
          <p:nvPr/>
        </p:nvSpPr>
        <p:spPr bwMode="auto">
          <a:xfrm>
            <a:off x="2024063" y="4465638"/>
            <a:ext cx="598487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 can be written in lowest terms as   ,          which gives the proportion</a:t>
            </a:r>
          </a:p>
        </p:txBody>
      </p:sp>
      <p:graphicFrame>
        <p:nvGraphicFramePr>
          <p:cNvPr id="2115" name="Object 7"/>
          <p:cNvGraphicFramePr>
            <a:graphicFrameLocks noChangeAspect="1"/>
          </p:cNvGraphicFramePr>
          <p:nvPr/>
        </p:nvGraphicFramePr>
        <p:xfrm>
          <a:off x="7353300" y="4340225"/>
          <a:ext cx="320675" cy="830263"/>
        </p:xfrm>
        <a:graphic>
          <a:graphicData uri="http://schemas.openxmlformats.org/presentationml/2006/ole">
            <mc:AlternateContent xmlns:mc="http://schemas.openxmlformats.org/markup-compatibility/2006">
              <mc:Choice xmlns:v="urn:schemas-microsoft-com:vml" Requires="v">
                <p:oleObj spid="_x0000_s13384" name="Equation" r:id="rId7" imgW="152280" imgH="393480" progId="Equation.DSMT4">
                  <p:embed/>
                </p:oleObj>
              </mc:Choice>
              <mc:Fallback>
                <p:oleObj name="Equation" r:id="rId7" imgW="152280" imgH="3934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353300" y="4340225"/>
                        <a:ext cx="320675" cy="830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16" name="Object 7"/>
          <p:cNvGraphicFramePr>
            <a:graphicFrameLocks noChangeAspect="1"/>
          </p:cNvGraphicFramePr>
          <p:nvPr/>
        </p:nvGraphicFramePr>
        <p:xfrm>
          <a:off x="1530350" y="4362450"/>
          <a:ext cx="493713" cy="808038"/>
        </p:xfrm>
        <a:graphic>
          <a:graphicData uri="http://schemas.openxmlformats.org/presentationml/2006/ole">
            <mc:AlternateContent xmlns:mc="http://schemas.openxmlformats.org/markup-compatibility/2006">
              <mc:Choice xmlns:v="urn:schemas-microsoft-com:vml" Requires="v">
                <p:oleObj spid="_x0000_s13385" name="Equation" r:id="rId9" imgW="241200" imgH="393480" progId="Equation.DSMT4">
                  <p:embed/>
                </p:oleObj>
              </mc:Choice>
              <mc:Fallback>
                <p:oleObj name="Equation" r:id="rId9" imgW="241200" imgH="39348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30350" y="4362450"/>
                        <a:ext cx="493713" cy="808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 name="Footer Placeholder 3"/>
          <p:cNvSpPr txBox="1">
            <a:spLocks noGrp="1"/>
          </p:cNvSpPr>
          <p:nvPr/>
        </p:nvSpPr>
        <p:spPr>
          <a:xfrm>
            <a:off x="2009775"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extLst>
      <p:ext uri="{BB962C8B-B14F-4D97-AF65-F5344CB8AC3E}">
        <p14:creationId xmlns:p14="http://schemas.microsoft.com/office/powerpoint/2010/main" val="2157038633"/>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11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1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1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11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7" name="Content Placeholder 1"/>
          <p:cNvSpPr>
            <a:spLocks noGrp="1"/>
          </p:cNvSpPr>
          <p:nvPr>
            <p:ph idx="4294967295"/>
          </p:nvPr>
        </p:nvSpPr>
        <p:spPr>
          <a:xfrm>
            <a:off x="311150" y="981075"/>
            <a:ext cx="8288338" cy="4953000"/>
          </a:xfrm>
        </p:spPr>
        <p:txBody>
          <a:bodyPr/>
          <a:lstStyle/>
          <a:p>
            <a:pPr marL="533400" indent="-533400" eaLnBrk="1" hangingPunct="1">
              <a:buFont typeface="Arial" charset="0"/>
              <a:buNone/>
            </a:pPr>
            <a:r>
              <a:rPr lang="en-US" smtClean="0">
                <a:latin typeface="Arial" charset="0"/>
                <a:cs typeface="Arial" charset="0"/>
              </a:rPr>
              <a:t>	</a:t>
            </a:r>
          </a:p>
          <a:p>
            <a:pPr marL="533400" indent="-533400" eaLnBrk="1" hangingPunct="1">
              <a:buFont typeface="Arial" charset="0"/>
              <a:buNone/>
            </a:pPr>
            <a:r>
              <a:rPr lang="en-US" smtClean="0">
                <a:latin typeface="Arial" charset="0"/>
                <a:cs typeface="Arial" charset="0"/>
              </a:rPr>
              <a:t>  </a:t>
            </a:r>
          </a:p>
        </p:txBody>
      </p:sp>
      <p:sp>
        <p:nvSpPr>
          <p:cNvPr id="2059" name="TextBox 6"/>
          <p:cNvSpPr txBox="1">
            <a:spLocks noChangeArrowheads="1"/>
          </p:cNvSpPr>
          <p:nvPr/>
        </p:nvSpPr>
        <p:spPr bwMode="auto">
          <a:xfrm>
            <a:off x="180975" y="1588"/>
            <a:ext cx="184308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b="1">
                <a:solidFill>
                  <a:srgbClr val="138677"/>
                </a:solidFill>
                <a:latin typeface="Arial" charset="0"/>
                <a:cs typeface="Arial" charset="0"/>
              </a:rPr>
              <a:t>Parallel</a:t>
            </a:r>
          </a:p>
          <a:p>
            <a:pPr eaLnBrk="1" hangingPunct="1"/>
            <a:r>
              <a:rPr lang="en-US" b="1">
                <a:solidFill>
                  <a:srgbClr val="138677"/>
                </a:solidFill>
                <a:latin typeface="Arial" charset="0"/>
                <a:cs typeface="Arial" charset="0"/>
              </a:rPr>
              <a:t>Example 1</a:t>
            </a:r>
          </a:p>
          <a:p>
            <a:pPr eaLnBrk="1" hangingPunct="1"/>
            <a:r>
              <a:rPr lang="en-US" b="1">
                <a:solidFill>
                  <a:srgbClr val="138677"/>
                </a:solidFill>
                <a:latin typeface="Arial" charset="0"/>
                <a:cs typeface="Arial" charset="0"/>
              </a:rPr>
              <a:t>continued</a:t>
            </a:r>
          </a:p>
        </p:txBody>
      </p:sp>
      <p:sp>
        <p:nvSpPr>
          <p:cNvPr id="2060" name="TextBox 7"/>
          <p:cNvSpPr txBox="1">
            <a:spLocks noChangeArrowheads="1"/>
          </p:cNvSpPr>
          <p:nvPr/>
        </p:nvSpPr>
        <p:spPr bwMode="auto">
          <a:xfrm>
            <a:off x="2193925" y="139700"/>
            <a:ext cx="67611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a:latin typeface="Arial" charset="0"/>
                <a:cs typeface="Arial" charset="0"/>
              </a:rPr>
              <a:t>Solving Proportions for Unknown Numbers</a:t>
            </a:r>
          </a:p>
        </p:txBody>
      </p:sp>
      <p:sp>
        <p:nvSpPr>
          <p:cNvPr id="2061" name="Slide Number Placeholder 4"/>
          <p:cNvSpPr txBox="1">
            <a:spLocks noGrp="1"/>
          </p:cNvSpPr>
          <p:nvPr/>
        </p:nvSpPr>
        <p:spPr bwMode="auto">
          <a:xfrm>
            <a:off x="68580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r" eaLnBrk="1" hangingPunct="1"/>
            <a:r>
              <a:rPr lang="en-US" sz="1200">
                <a:solidFill>
                  <a:srgbClr val="898989"/>
                </a:solidFill>
              </a:rPr>
              <a:t>Slide 5.4- </a:t>
            </a:r>
            <a:fld id="{0545CAA9-F8F2-443C-BAF8-BC8BEACD3C77}" type="slidenum">
              <a:rPr lang="en-US" sz="1200">
                <a:solidFill>
                  <a:srgbClr val="898989"/>
                </a:solidFill>
              </a:rPr>
              <a:pPr algn="r" eaLnBrk="1" hangingPunct="1"/>
              <a:t>19</a:t>
            </a:fld>
            <a:endParaRPr lang="en-CA" sz="1200">
              <a:solidFill>
                <a:srgbClr val="898989"/>
              </a:solidFill>
            </a:endParaRPr>
          </a:p>
        </p:txBody>
      </p:sp>
      <p:graphicFrame>
        <p:nvGraphicFramePr>
          <p:cNvPr id="86025" name="Object 7"/>
          <p:cNvGraphicFramePr>
            <a:graphicFrameLocks noChangeAspect="1"/>
          </p:cNvGraphicFramePr>
          <p:nvPr/>
        </p:nvGraphicFramePr>
        <p:xfrm>
          <a:off x="2295525" y="1484313"/>
          <a:ext cx="1176338" cy="912812"/>
        </p:xfrm>
        <a:graphic>
          <a:graphicData uri="http://schemas.openxmlformats.org/presentationml/2006/ole">
            <mc:AlternateContent xmlns:mc="http://schemas.openxmlformats.org/markup-compatibility/2006">
              <mc:Choice xmlns:v="urn:schemas-microsoft-com:vml" Requires="v">
                <p:oleObj spid="_x0000_s14457" name="Equation" r:id="rId3" imgW="507960" imgH="393480" progId="Equation.DSMT4">
                  <p:embed/>
                </p:oleObj>
              </mc:Choice>
              <mc:Fallback>
                <p:oleObj name="Equation" r:id="rId3" imgW="507960" imgH="3934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5525" y="1484313"/>
                        <a:ext cx="1176338" cy="912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6027" name="Text Box 11"/>
          <p:cNvSpPr txBox="1">
            <a:spLocks noChangeArrowheads="1"/>
          </p:cNvSpPr>
          <p:nvPr/>
        </p:nvSpPr>
        <p:spPr bwMode="auto">
          <a:xfrm>
            <a:off x="4130675" y="2819400"/>
            <a:ext cx="50895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 Show that the cross products are equivalent.</a:t>
            </a:r>
          </a:p>
        </p:txBody>
      </p:sp>
      <p:sp>
        <p:nvSpPr>
          <p:cNvPr id="17420" name="Text Box 12"/>
          <p:cNvSpPr txBox="1">
            <a:spLocks noChangeArrowheads="1"/>
          </p:cNvSpPr>
          <p:nvPr/>
        </p:nvSpPr>
        <p:spPr bwMode="auto">
          <a:xfrm>
            <a:off x="311150" y="1447800"/>
            <a:ext cx="75088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i="1">
                <a:latin typeface="Arial" charset="0"/>
              </a:rPr>
              <a:t>Step 1 </a:t>
            </a:r>
            <a:endParaRPr lang="en-US" sz="2800">
              <a:latin typeface="Arial" charset="0"/>
            </a:endParaRPr>
          </a:p>
        </p:txBody>
      </p:sp>
      <p:sp>
        <p:nvSpPr>
          <p:cNvPr id="86033" name="AutoShape 17"/>
          <p:cNvSpPr>
            <a:spLocks noChangeArrowheads="1"/>
          </p:cNvSpPr>
          <p:nvPr/>
        </p:nvSpPr>
        <p:spPr bwMode="auto">
          <a:xfrm rot="-3062861">
            <a:off x="2756694" y="1207294"/>
            <a:ext cx="485775" cy="1601787"/>
          </a:xfrm>
          <a:prstGeom prst="downArrow">
            <a:avLst>
              <a:gd name="adj1" fmla="val 50000"/>
              <a:gd name="adj2" fmla="val 82435"/>
            </a:avLst>
          </a:prstGeom>
          <a:solidFill>
            <a:srgbClr val="CCECFF">
              <a:alpha val="4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pPr algn="ctr"/>
            <a:endParaRPr lang="en-US">
              <a:solidFill>
                <a:srgbClr val="CCECFF"/>
              </a:solidFill>
            </a:endParaRPr>
          </a:p>
        </p:txBody>
      </p:sp>
      <p:sp>
        <p:nvSpPr>
          <p:cNvPr id="86034" name="AutoShape 18"/>
          <p:cNvSpPr>
            <a:spLocks noChangeArrowheads="1"/>
          </p:cNvSpPr>
          <p:nvPr/>
        </p:nvSpPr>
        <p:spPr bwMode="auto">
          <a:xfrm rot="-7706206">
            <a:off x="2743994" y="1131094"/>
            <a:ext cx="485775" cy="1601787"/>
          </a:xfrm>
          <a:prstGeom prst="downArrow">
            <a:avLst>
              <a:gd name="adj1" fmla="val 50000"/>
              <a:gd name="adj2" fmla="val 82435"/>
            </a:avLst>
          </a:prstGeom>
          <a:solidFill>
            <a:srgbClr val="CCECFF">
              <a:alpha val="4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pPr algn="ctr"/>
            <a:endParaRPr lang="en-US">
              <a:solidFill>
                <a:srgbClr val="CCECFF"/>
              </a:solidFill>
            </a:endParaRPr>
          </a:p>
        </p:txBody>
      </p:sp>
      <p:graphicFrame>
        <p:nvGraphicFramePr>
          <p:cNvPr id="86038" name="Object 22"/>
          <p:cNvGraphicFramePr>
            <a:graphicFrameLocks noChangeAspect="1"/>
          </p:cNvGraphicFramePr>
          <p:nvPr/>
        </p:nvGraphicFramePr>
        <p:xfrm>
          <a:off x="4219575" y="1268413"/>
          <a:ext cx="612775" cy="357187"/>
        </p:xfrm>
        <a:graphic>
          <a:graphicData uri="http://schemas.openxmlformats.org/presentationml/2006/ole">
            <mc:AlternateContent xmlns:mc="http://schemas.openxmlformats.org/markup-compatibility/2006">
              <mc:Choice xmlns:v="urn:schemas-microsoft-com:vml" Requires="v">
                <p:oleObj spid="_x0000_s14458" name="Equation" r:id="rId5" imgW="304560" imgH="177480" progId="Equation.DSMT4">
                  <p:embed/>
                </p:oleObj>
              </mc:Choice>
              <mc:Fallback>
                <p:oleObj name="Equation" r:id="rId5" imgW="304560" imgH="1774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19575" y="1268413"/>
                        <a:ext cx="612775" cy="357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6039" name="Object 23"/>
          <p:cNvGraphicFramePr>
            <a:graphicFrameLocks noChangeAspect="1"/>
          </p:cNvGraphicFramePr>
          <p:nvPr/>
        </p:nvGraphicFramePr>
        <p:xfrm>
          <a:off x="4065588" y="2181225"/>
          <a:ext cx="766762" cy="357188"/>
        </p:xfrm>
        <a:graphic>
          <a:graphicData uri="http://schemas.openxmlformats.org/presentationml/2006/ole">
            <mc:AlternateContent xmlns:mc="http://schemas.openxmlformats.org/markup-compatibility/2006">
              <mc:Choice xmlns:v="urn:schemas-microsoft-com:vml" Requires="v">
                <p:oleObj spid="_x0000_s14459" name="Equation" r:id="rId7" imgW="380880" imgH="177480" progId="Equation.DSMT4">
                  <p:embed/>
                </p:oleObj>
              </mc:Choice>
              <mc:Fallback>
                <p:oleObj name="Equation" r:id="rId7" imgW="380880" imgH="1774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65588" y="2181225"/>
                        <a:ext cx="766762" cy="357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5" name="Group 25"/>
          <p:cNvGrpSpPr>
            <a:grpSpLocks/>
          </p:cNvGrpSpPr>
          <p:nvPr/>
        </p:nvGrpSpPr>
        <p:grpSpPr bwMode="auto">
          <a:xfrm>
            <a:off x="4884738" y="1447800"/>
            <a:ext cx="3033712" cy="912813"/>
            <a:chOff x="3072" y="1239"/>
            <a:chExt cx="1911" cy="575"/>
          </a:xfrm>
        </p:grpSpPr>
        <p:sp>
          <p:nvSpPr>
            <p:cNvPr id="2075" name="Line 19"/>
            <p:cNvSpPr>
              <a:spLocks noChangeShapeType="1"/>
            </p:cNvSpPr>
            <p:nvPr/>
          </p:nvSpPr>
          <p:spPr bwMode="auto">
            <a:xfrm>
              <a:off x="3371" y="1239"/>
              <a:ext cx="0" cy="575"/>
            </a:xfrm>
            <a:prstGeom prst="line">
              <a:avLst/>
            </a:prstGeom>
            <a:noFill/>
            <a:ln w="9525">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2076" name="Line 20"/>
            <p:cNvSpPr>
              <a:spLocks noChangeShapeType="1"/>
            </p:cNvSpPr>
            <p:nvPr/>
          </p:nvSpPr>
          <p:spPr bwMode="auto">
            <a:xfrm flipH="1">
              <a:off x="3072" y="1239"/>
              <a:ext cx="294" cy="0"/>
            </a:xfrm>
            <a:prstGeom prst="line">
              <a:avLst/>
            </a:prstGeom>
            <a:noFill/>
            <a:ln w="9525">
              <a:solidFill>
                <a:srgbClr val="0000FF"/>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77" name="Line 21"/>
            <p:cNvSpPr>
              <a:spLocks noChangeShapeType="1"/>
            </p:cNvSpPr>
            <p:nvPr/>
          </p:nvSpPr>
          <p:spPr bwMode="auto">
            <a:xfrm flipH="1">
              <a:off x="3077" y="1814"/>
              <a:ext cx="294" cy="0"/>
            </a:xfrm>
            <a:prstGeom prst="line">
              <a:avLst/>
            </a:prstGeom>
            <a:noFill/>
            <a:ln w="9525">
              <a:solidFill>
                <a:srgbClr val="0000FF"/>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78" name="Text Box 24"/>
            <p:cNvSpPr txBox="1">
              <a:spLocks noChangeArrowheads="1"/>
            </p:cNvSpPr>
            <p:nvPr/>
          </p:nvSpPr>
          <p:spPr bwMode="auto">
            <a:xfrm>
              <a:off x="3371" y="1411"/>
              <a:ext cx="161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Find the cross products</a:t>
              </a:r>
            </a:p>
          </p:txBody>
        </p:sp>
      </p:grpSp>
      <p:sp>
        <p:nvSpPr>
          <p:cNvPr id="2" name="Text Box 12"/>
          <p:cNvSpPr txBox="1">
            <a:spLocks noChangeArrowheads="1"/>
          </p:cNvSpPr>
          <p:nvPr/>
        </p:nvSpPr>
        <p:spPr bwMode="auto">
          <a:xfrm>
            <a:off x="311150" y="2752725"/>
            <a:ext cx="75088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i="1">
                <a:latin typeface="Arial" charset="0"/>
              </a:rPr>
              <a:t>Step 2 </a:t>
            </a:r>
            <a:endParaRPr lang="en-US" sz="2800">
              <a:latin typeface="Arial" charset="0"/>
            </a:endParaRPr>
          </a:p>
        </p:txBody>
      </p:sp>
      <p:graphicFrame>
        <p:nvGraphicFramePr>
          <p:cNvPr id="86043" name="Object 27"/>
          <p:cNvGraphicFramePr>
            <a:graphicFrameLocks noChangeAspect="1"/>
          </p:cNvGraphicFramePr>
          <p:nvPr/>
        </p:nvGraphicFramePr>
        <p:xfrm>
          <a:off x="1766888" y="2797175"/>
          <a:ext cx="2020887" cy="449263"/>
        </p:xfrm>
        <a:graphic>
          <a:graphicData uri="http://schemas.openxmlformats.org/presentationml/2006/ole">
            <mc:AlternateContent xmlns:mc="http://schemas.openxmlformats.org/markup-compatibility/2006">
              <mc:Choice xmlns:v="urn:schemas-microsoft-com:vml" Requires="v">
                <p:oleObj spid="_x0000_s14460" name="Equation" r:id="rId9" imgW="799920" imgH="177480" progId="Equation.DSMT4">
                  <p:embed/>
                </p:oleObj>
              </mc:Choice>
              <mc:Fallback>
                <p:oleObj name="Equation" r:id="rId9" imgW="799920" imgH="17748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66888" y="2797175"/>
                        <a:ext cx="2020887" cy="449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6044" name="Line 28"/>
          <p:cNvSpPr>
            <a:spLocks noChangeShapeType="1"/>
          </p:cNvSpPr>
          <p:nvPr/>
        </p:nvSpPr>
        <p:spPr bwMode="auto">
          <a:xfrm flipH="1">
            <a:off x="3800475" y="3013075"/>
            <a:ext cx="419100" cy="0"/>
          </a:xfrm>
          <a:prstGeom prst="line">
            <a:avLst/>
          </a:prstGeom>
          <a:noFill/>
          <a:ln w="9525">
            <a:solidFill>
              <a:srgbClr val="0000FF"/>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aphicFrame>
        <p:nvGraphicFramePr>
          <p:cNvPr id="86045" name="Object 29"/>
          <p:cNvGraphicFramePr>
            <a:graphicFrameLocks noChangeAspect="1"/>
          </p:cNvGraphicFramePr>
          <p:nvPr/>
        </p:nvGraphicFramePr>
        <p:xfrm>
          <a:off x="1766888" y="3398838"/>
          <a:ext cx="1795462" cy="449262"/>
        </p:xfrm>
        <a:graphic>
          <a:graphicData uri="http://schemas.openxmlformats.org/presentationml/2006/ole">
            <mc:AlternateContent xmlns:mc="http://schemas.openxmlformats.org/markup-compatibility/2006">
              <mc:Choice xmlns:v="urn:schemas-microsoft-com:vml" Requires="v">
                <p:oleObj spid="_x0000_s14461" name="Equation" r:id="rId11" imgW="711000" imgH="177480" progId="Equation.DSMT4">
                  <p:embed/>
                </p:oleObj>
              </mc:Choice>
              <mc:Fallback>
                <p:oleObj name="Equation" r:id="rId11" imgW="711000" imgH="17748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66888" y="3398838"/>
                        <a:ext cx="1795462" cy="449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6046" name="AutoShape 30"/>
          <p:cNvSpPr>
            <a:spLocks/>
          </p:cNvSpPr>
          <p:nvPr/>
        </p:nvSpPr>
        <p:spPr bwMode="auto">
          <a:xfrm rot="5400000">
            <a:off x="3254375" y="2814638"/>
            <a:ext cx="152400" cy="914400"/>
          </a:xfrm>
          <a:prstGeom prst="rightBrace">
            <a:avLst>
              <a:gd name="adj1" fmla="val 50000"/>
              <a:gd name="adj2" fmla="val 50000"/>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 name="Text Box 12"/>
          <p:cNvSpPr txBox="1">
            <a:spLocks noChangeArrowheads="1"/>
          </p:cNvSpPr>
          <p:nvPr/>
        </p:nvSpPr>
        <p:spPr bwMode="auto">
          <a:xfrm>
            <a:off x="311150" y="4297363"/>
            <a:ext cx="75088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i="1">
                <a:latin typeface="Arial" charset="0"/>
              </a:rPr>
              <a:t>Step 3 </a:t>
            </a:r>
            <a:endParaRPr lang="en-US" sz="2800">
              <a:latin typeface="Arial" charset="0"/>
            </a:endParaRPr>
          </a:p>
        </p:txBody>
      </p:sp>
      <p:graphicFrame>
        <p:nvGraphicFramePr>
          <p:cNvPr id="86048" name="Object 7"/>
          <p:cNvGraphicFramePr>
            <a:graphicFrameLocks noChangeAspect="1"/>
          </p:cNvGraphicFramePr>
          <p:nvPr/>
        </p:nvGraphicFramePr>
        <p:xfrm>
          <a:off x="1798638" y="4297363"/>
          <a:ext cx="1763712" cy="912812"/>
        </p:xfrm>
        <a:graphic>
          <a:graphicData uri="http://schemas.openxmlformats.org/presentationml/2006/ole">
            <mc:AlternateContent xmlns:mc="http://schemas.openxmlformats.org/markup-compatibility/2006">
              <mc:Choice xmlns:v="urn:schemas-microsoft-com:vml" Requires="v">
                <p:oleObj spid="_x0000_s14462" name="Equation" r:id="rId13" imgW="761760" imgH="393480" progId="Equation.DSMT4">
                  <p:embed/>
                </p:oleObj>
              </mc:Choice>
              <mc:Fallback>
                <p:oleObj name="Equation" r:id="rId13" imgW="761760" imgH="39348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98638" y="4297363"/>
                        <a:ext cx="1763712" cy="912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6049" name="Line 33"/>
          <p:cNvSpPr>
            <a:spLocks noChangeShapeType="1"/>
          </p:cNvSpPr>
          <p:nvPr/>
        </p:nvSpPr>
        <p:spPr bwMode="auto">
          <a:xfrm flipV="1">
            <a:off x="2028825" y="4876800"/>
            <a:ext cx="257175" cy="228600"/>
          </a:xfrm>
          <a:prstGeom prst="line">
            <a:avLst/>
          </a:prstGeom>
          <a:noFill/>
          <a:ln w="28575">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86051" name="Line 35"/>
          <p:cNvSpPr>
            <a:spLocks noChangeShapeType="1"/>
          </p:cNvSpPr>
          <p:nvPr/>
        </p:nvSpPr>
        <p:spPr bwMode="auto">
          <a:xfrm flipV="1">
            <a:off x="2282825" y="4406900"/>
            <a:ext cx="257175" cy="228600"/>
          </a:xfrm>
          <a:prstGeom prst="line">
            <a:avLst/>
          </a:prstGeom>
          <a:noFill/>
          <a:ln w="28575">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86052" name="Text Box 36"/>
          <p:cNvSpPr txBox="1">
            <a:spLocks noChangeArrowheads="1"/>
          </p:cNvSpPr>
          <p:nvPr/>
        </p:nvSpPr>
        <p:spPr bwMode="auto">
          <a:xfrm>
            <a:off x="2198688" y="4040188"/>
            <a:ext cx="2190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1</a:t>
            </a:r>
          </a:p>
        </p:txBody>
      </p:sp>
      <p:sp>
        <p:nvSpPr>
          <p:cNvPr id="86053" name="Text Box 37"/>
          <p:cNvSpPr txBox="1">
            <a:spLocks noChangeArrowheads="1"/>
          </p:cNvSpPr>
          <p:nvPr/>
        </p:nvSpPr>
        <p:spPr bwMode="auto">
          <a:xfrm>
            <a:off x="1981200" y="5094288"/>
            <a:ext cx="2190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1</a:t>
            </a:r>
          </a:p>
        </p:txBody>
      </p:sp>
      <p:graphicFrame>
        <p:nvGraphicFramePr>
          <p:cNvPr id="86054" name="Object 7"/>
          <p:cNvGraphicFramePr>
            <a:graphicFrameLocks noChangeAspect="1"/>
          </p:cNvGraphicFramePr>
          <p:nvPr/>
        </p:nvGraphicFramePr>
        <p:xfrm>
          <a:off x="2028825" y="5726113"/>
          <a:ext cx="1087438" cy="412750"/>
        </p:xfrm>
        <a:graphic>
          <a:graphicData uri="http://schemas.openxmlformats.org/presentationml/2006/ole">
            <mc:AlternateContent xmlns:mc="http://schemas.openxmlformats.org/markup-compatibility/2006">
              <mc:Choice xmlns:v="urn:schemas-microsoft-com:vml" Requires="v">
                <p:oleObj spid="_x0000_s14463" name="Equation" r:id="rId15" imgW="469800" imgH="177480" progId="Equation.DSMT4">
                  <p:embed/>
                </p:oleObj>
              </mc:Choice>
              <mc:Fallback>
                <p:oleObj name="Equation" r:id="rId15" imgW="469800" imgH="17748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028825" y="5726113"/>
                        <a:ext cx="1087438" cy="412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Footer Placeholder 3"/>
          <p:cNvSpPr txBox="1">
            <a:spLocks noGrp="1"/>
          </p:cNvSpPr>
          <p:nvPr/>
        </p:nvSpPr>
        <p:spPr>
          <a:xfrm>
            <a:off x="2009775"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extLst>
      <p:ext uri="{BB962C8B-B14F-4D97-AF65-F5344CB8AC3E}">
        <p14:creationId xmlns:p14="http://schemas.microsoft.com/office/powerpoint/2010/main" val="1267604056"/>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60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20"/>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603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603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603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603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0" end="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604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604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6027"/>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604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6045"/>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6048"/>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6051"/>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8604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8605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86053"/>
                                        </p:tgtEl>
                                        <p:attrNameLst>
                                          <p:attrName>style.visibility</p:attrName>
                                        </p:attrNameLst>
                                      </p:cBhvr>
                                      <p:to>
                                        <p:strVal val="visible"/>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nodeType="clickEffect">
                                  <p:stCondLst>
                                    <p:cond delay="0"/>
                                  </p:stCondLst>
                                  <p:childTnLst>
                                    <p:set>
                                      <p:cBhvr>
                                        <p:cTn id="60" dur="1" fill="hold">
                                          <p:stCondLst>
                                            <p:cond delay="0"/>
                                          </p:stCondLst>
                                        </p:cTn>
                                        <p:tgtEl>
                                          <p:spTgt spid="86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7" grpId="0"/>
      <p:bldP spid="17420" grpId="0"/>
      <p:bldP spid="86033" grpId="0" animBg="1"/>
      <p:bldP spid="86034" grpId="0" animBg="1"/>
      <p:bldP spid="86044" grpId="0" animBg="1"/>
      <p:bldP spid="86046" grpId="0" animBg="1"/>
      <p:bldP spid="4" grpId="0"/>
      <p:bldP spid="86049" grpId="0" animBg="1"/>
      <p:bldP spid="86051" grpId="0" animBg="1"/>
      <p:bldP spid="86052" grpId="0"/>
      <p:bldP spid="8605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a:xfrm>
            <a:off x="6858000" y="6356350"/>
            <a:ext cx="2133600" cy="365125"/>
          </a:xfrm>
        </p:spPr>
        <p:txBody>
          <a:bodyPr/>
          <a:lstStyle/>
          <a:p>
            <a:pPr>
              <a:defRPr/>
            </a:pPr>
            <a:r>
              <a:rPr lang="en-US" dirty="0"/>
              <a:t>Slide </a:t>
            </a:r>
            <a:r>
              <a:rPr lang="en-US" dirty="0" smtClean="0"/>
              <a:t>5.1- </a:t>
            </a:r>
            <a:fld id="{72FEF194-EF9B-4333-BBF5-B40C56C58445}" type="slidenum">
              <a:rPr lang="en-US"/>
              <a:pPr>
                <a:defRPr/>
              </a:pPr>
              <a:t>2</a:t>
            </a:fld>
            <a:endParaRPr lang="en-CA" dirty="0"/>
          </a:p>
        </p:txBody>
      </p:sp>
      <p:sp>
        <p:nvSpPr>
          <p:cNvPr id="22532" name="Content Placeholder 1"/>
          <p:cNvSpPr>
            <a:spLocks noGrp="1"/>
          </p:cNvSpPr>
          <p:nvPr>
            <p:ph/>
          </p:nvPr>
        </p:nvSpPr>
        <p:spPr>
          <a:xfrm>
            <a:off x="381000" y="609600"/>
            <a:ext cx="8288338" cy="5486400"/>
          </a:xfrm>
        </p:spPr>
        <p:txBody>
          <a:bodyPr/>
          <a:lstStyle/>
          <a:p>
            <a:pPr eaLnBrk="1" hangingPunct="1"/>
            <a:r>
              <a:rPr lang="en-US" smtClean="0">
                <a:latin typeface="Arial" charset="0"/>
                <a:cs typeface="Arial" charset="0"/>
              </a:rPr>
              <a:t>A </a:t>
            </a:r>
            <a:r>
              <a:rPr lang="en-US" b="1" smtClean="0">
                <a:latin typeface="Arial" charset="0"/>
                <a:cs typeface="Arial" charset="0"/>
              </a:rPr>
              <a:t>ratio </a:t>
            </a:r>
            <a:r>
              <a:rPr lang="en-US" smtClean="0">
                <a:latin typeface="Arial" charset="0"/>
                <a:cs typeface="Arial" charset="0"/>
              </a:rPr>
              <a:t>compares two quantities.</a:t>
            </a:r>
          </a:p>
        </p:txBody>
      </p:sp>
      <p:pic>
        <p:nvPicPr>
          <p:cNvPr id="22533"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295400"/>
            <a:ext cx="7267575" cy="200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581400"/>
            <a:ext cx="7258050" cy="223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 name="TextBox 6"/>
          <p:cNvSpPr txBox="1">
            <a:spLocks noChangeArrowheads="1"/>
          </p:cNvSpPr>
          <p:nvPr/>
        </p:nvSpPr>
        <p:spPr bwMode="auto">
          <a:xfrm>
            <a:off x="180975" y="1588"/>
            <a:ext cx="184308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b="1">
                <a:solidFill>
                  <a:srgbClr val="138677"/>
                </a:solidFill>
                <a:latin typeface="Arial" charset="0"/>
                <a:cs typeface="Arial" charset="0"/>
              </a:rPr>
              <a:t>Parallel</a:t>
            </a:r>
          </a:p>
          <a:p>
            <a:pPr eaLnBrk="1" hangingPunct="1"/>
            <a:r>
              <a:rPr lang="en-US" b="1">
                <a:solidFill>
                  <a:srgbClr val="138677"/>
                </a:solidFill>
                <a:latin typeface="Arial" charset="0"/>
                <a:cs typeface="Arial" charset="0"/>
              </a:rPr>
              <a:t>Example 1</a:t>
            </a:r>
          </a:p>
          <a:p>
            <a:pPr eaLnBrk="1" hangingPunct="1"/>
            <a:r>
              <a:rPr lang="en-US" b="1">
                <a:solidFill>
                  <a:srgbClr val="138677"/>
                </a:solidFill>
                <a:latin typeface="Arial" charset="0"/>
                <a:cs typeface="Arial" charset="0"/>
              </a:rPr>
              <a:t>continued</a:t>
            </a:r>
          </a:p>
        </p:txBody>
      </p:sp>
      <p:sp>
        <p:nvSpPr>
          <p:cNvPr id="4107" name="TextBox 7"/>
          <p:cNvSpPr txBox="1">
            <a:spLocks noChangeArrowheads="1"/>
          </p:cNvSpPr>
          <p:nvPr/>
        </p:nvSpPr>
        <p:spPr bwMode="auto">
          <a:xfrm>
            <a:off x="2193925" y="139700"/>
            <a:ext cx="67611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a:latin typeface="Arial" charset="0"/>
                <a:cs typeface="Arial" charset="0"/>
              </a:rPr>
              <a:t>Solving Proportions for Unknown Numbers</a:t>
            </a:r>
          </a:p>
        </p:txBody>
      </p:sp>
      <p:sp>
        <p:nvSpPr>
          <p:cNvPr id="4108" name="Slide Number Placeholder 4"/>
          <p:cNvSpPr txBox="1">
            <a:spLocks noGrp="1"/>
          </p:cNvSpPr>
          <p:nvPr/>
        </p:nvSpPr>
        <p:spPr bwMode="auto">
          <a:xfrm>
            <a:off x="68580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r" eaLnBrk="1" hangingPunct="1"/>
            <a:r>
              <a:rPr lang="en-US" sz="1200">
                <a:solidFill>
                  <a:srgbClr val="898989"/>
                </a:solidFill>
              </a:rPr>
              <a:t>Slide 5.4- </a:t>
            </a:r>
            <a:fld id="{F9F8E22E-9D16-4F33-B1AD-3B8605FB34D0}" type="slidenum">
              <a:rPr lang="en-US" sz="1200">
                <a:solidFill>
                  <a:srgbClr val="898989"/>
                </a:solidFill>
              </a:rPr>
              <a:pPr algn="r" eaLnBrk="1" hangingPunct="1"/>
              <a:t>20</a:t>
            </a:fld>
            <a:endParaRPr lang="en-CA" sz="1200">
              <a:solidFill>
                <a:srgbClr val="898989"/>
              </a:solidFill>
            </a:endParaRPr>
          </a:p>
        </p:txBody>
      </p:sp>
      <p:graphicFrame>
        <p:nvGraphicFramePr>
          <p:cNvPr id="89095" name="Object 7"/>
          <p:cNvGraphicFramePr>
            <a:graphicFrameLocks noChangeAspect="1"/>
          </p:cNvGraphicFramePr>
          <p:nvPr/>
        </p:nvGraphicFramePr>
        <p:xfrm>
          <a:off x="2286000" y="2212975"/>
          <a:ext cx="1176338" cy="912813"/>
        </p:xfrm>
        <a:graphic>
          <a:graphicData uri="http://schemas.openxmlformats.org/presentationml/2006/ole">
            <mc:AlternateContent xmlns:mc="http://schemas.openxmlformats.org/markup-compatibility/2006">
              <mc:Choice xmlns:v="urn:schemas-microsoft-com:vml" Requires="v">
                <p:oleObj spid="_x0000_s15481" name="Equation" r:id="rId3" imgW="507960" imgH="393480" progId="Equation.DSMT4">
                  <p:embed/>
                </p:oleObj>
              </mc:Choice>
              <mc:Fallback>
                <p:oleObj name="Equation" r:id="rId3" imgW="507960" imgH="3934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212975"/>
                        <a:ext cx="1176338" cy="912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9096" name="Text Box 8"/>
          <p:cNvSpPr txBox="1">
            <a:spLocks noChangeArrowheads="1"/>
          </p:cNvSpPr>
          <p:nvPr/>
        </p:nvSpPr>
        <p:spPr bwMode="auto">
          <a:xfrm>
            <a:off x="4065588" y="3751263"/>
            <a:ext cx="50895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 Show that the cross products are equivalent.</a:t>
            </a:r>
          </a:p>
        </p:txBody>
      </p:sp>
      <p:sp>
        <p:nvSpPr>
          <p:cNvPr id="17420" name="Text Box 12"/>
          <p:cNvSpPr txBox="1">
            <a:spLocks noChangeArrowheads="1"/>
          </p:cNvSpPr>
          <p:nvPr/>
        </p:nvSpPr>
        <p:spPr bwMode="auto">
          <a:xfrm>
            <a:off x="311150" y="2181225"/>
            <a:ext cx="75088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i="1">
                <a:latin typeface="Arial" charset="0"/>
              </a:rPr>
              <a:t>Step 1 </a:t>
            </a:r>
            <a:endParaRPr lang="en-US" sz="2800">
              <a:latin typeface="Arial" charset="0"/>
            </a:endParaRPr>
          </a:p>
        </p:txBody>
      </p:sp>
      <p:sp>
        <p:nvSpPr>
          <p:cNvPr id="89098" name="AutoShape 10"/>
          <p:cNvSpPr>
            <a:spLocks noChangeArrowheads="1"/>
          </p:cNvSpPr>
          <p:nvPr/>
        </p:nvSpPr>
        <p:spPr bwMode="auto">
          <a:xfrm rot="-3062861">
            <a:off x="2751931" y="1993107"/>
            <a:ext cx="485775" cy="1601788"/>
          </a:xfrm>
          <a:prstGeom prst="downArrow">
            <a:avLst>
              <a:gd name="adj1" fmla="val 50000"/>
              <a:gd name="adj2" fmla="val 82435"/>
            </a:avLst>
          </a:prstGeom>
          <a:solidFill>
            <a:srgbClr val="CCECFF">
              <a:alpha val="4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pPr algn="ctr"/>
            <a:endParaRPr lang="en-US">
              <a:solidFill>
                <a:srgbClr val="CCECFF"/>
              </a:solidFill>
            </a:endParaRPr>
          </a:p>
        </p:txBody>
      </p:sp>
      <p:sp>
        <p:nvSpPr>
          <p:cNvPr id="89099" name="AutoShape 11"/>
          <p:cNvSpPr>
            <a:spLocks noChangeArrowheads="1"/>
          </p:cNvSpPr>
          <p:nvPr/>
        </p:nvSpPr>
        <p:spPr bwMode="auto">
          <a:xfrm rot="-7706206">
            <a:off x="2582069" y="1851819"/>
            <a:ext cx="485775" cy="1601787"/>
          </a:xfrm>
          <a:prstGeom prst="downArrow">
            <a:avLst>
              <a:gd name="adj1" fmla="val 50000"/>
              <a:gd name="adj2" fmla="val 82435"/>
            </a:avLst>
          </a:prstGeom>
          <a:solidFill>
            <a:srgbClr val="CCECFF">
              <a:alpha val="4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pPr algn="ctr"/>
            <a:endParaRPr lang="en-US">
              <a:solidFill>
                <a:srgbClr val="CCECFF"/>
              </a:solidFill>
            </a:endParaRPr>
          </a:p>
        </p:txBody>
      </p:sp>
      <p:graphicFrame>
        <p:nvGraphicFramePr>
          <p:cNvPr id="89100" name="Object 12"/>
          <p:cNvGraphicFramePr>
            <a:graphicFrameLocks noChangeAspect="1"/>
          </p:cNvGraphicFramePr>
          <p:nvPr/>
        </p:nvGraphicFramePr>
        <p:xfrm>
          <a:off x="4065588" y="3036888"/>
          <a:ext cx="612775" cy="357187"/>
        </p:xfrm>
        <a:graphic>
          <a:graphicData uri="http://schemas.openxmlformats.org/presentationml/2006/ole">
            <mc:AlternateContent xmlns:mc="http://schemas.openxmlformats.org/markup-compatibility/2006">
              <mc:Choice xmlns:v="urn:schemas-microsoft-com:vml" Requires="v">
                <p:oleObj spid="_x0000_s15482" name="Equation" r:id="rId5" imgW="304560" imgH="177480" progId="Equation.DSMT4">
                  <p:embed/>
                </p:oleObj>
              </mc:Choice>
              <mc:Fallback>
                <p:oleObj name="Equation" r:id="rId5" imgW="304560" imgH="1774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65588" y="3036888"/>
                        <a:ext cx="612775" cy="357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9101" name="Object 13"/>
          <p:cNvGraphicFramePr>
            <a:graphicFrameLocks noChangeAspect="1"/>
          </p:cNvGraphicFramePr>
          <p:nvPr/>
        </p:nvGraphicFramePr>
        <p:xfrm>
          <a:off x="4065588" y="2181225"/>
          <a:ext cx="766762" cy="357188"/>
        </p:xfrm>
        <a:graphic>
          <a:graphicData uri="http://schemas.openxmlformats.org/presentationml/2006/ole">
            <mc:AlternateContent xmlns:mc="http://schemas.openxmlformats.org/markup-compatibility/2006">
              <mc:Choice xmlns:v="urn:schemas-microsoft-com:vml" Requires="v">
                <p:oleObj spid="_x0000_s15483" name="Equation" r:id="rId7" imgW="380880" imgH="177480" progId="Equation.DSMT4">
                  <p:embed/>
                </p:oleObj>
              </mc:Choice>
              <mc:Fallback>
                <p:oleObj name="Equation" r:id="rId7" imgW="380880" imgH="1774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65588" y="2181225"/>
                        <a:ext cx="766762" cy="357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5" name="Group 14"/>
          <p:cNvGrpSpPr>
            <a:grpSpLocks/>
          </p:cNvGrpSpPr>
          <p:nvPr/>
        </p:nvGrpSpPr>
        <p:grpSpPr bwMode="auto">
          <a:xfrm>
            <a:off x="4892675" y="2409825"/>
            <a:ext cx="3033713" cy="912813"/>
            <a:chOff x="3072" y="1239"/>
            <a:chExt cx="1911" cy="575"/>
          </a:xfrm>
        </p:grpSpPr>
        <p:sp>
          <p:nvSpPr>
            <p:cNvPr id="4122" name="Line 15"/>
            <p:cNvSpPr>
              <a:spLocks noChangeShapeType="1"/>
            </p:cNvSpPr>
            <p:nvPr/>
          </p:nvSpPr>
          <p:spPr bwMode="auto">
            <a:xfrm>
              <a:off x="3371" y="1239"/>
              <a:ext cx="0" cy="575"/>
            </a:xfrm>
            <a:prstGeom prst="line">
              <a:avLst/>
            </a:prstGeom>
            <a:noFill/>
            <a:ln w="9525">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4123" name="Line 16"/>
            <p:cNvSpPr>
              <a:spLocks noChangeShapeType="1"/>
            </p:cNvSpPr>
            <p:nvPr/>
          </p:nvSpPr>
          <p:spPr bwMode="auto">
            <a:xfrm flipH="1">
              <a:off x="3072" y="1239"/>
              <a:ext cx="294" cy="0"/>
            </a:xfrm>
            <a:prstGeom prst="line">
              <a:avLst/>
            </a:prstGeom>
            <a:noFill/>
            <a:ln w="9525">
              <a:solidFill>
                <a:srgbClr val="0000FF"/>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124" name="Line 17"/>
            <p:cNvSpPr>
              <a:spLocks noChangeShapeType="1"/>
            </p:cNvSpPr>
            <p:nvPr/>
          </p:nvSpPr>
          <p:spPr bwMode="auto">
            <a:xfrm flipH="1">
              <a:off x="3077" y="1814"/>
              <a:ext cx="294" cy="0"/>
            </a:xfrm>
            <a:prstGeom prst="line">
              <a:avLst/>
            </a:prstGeom>
            <a:noFill/>
            <a:ln w="9525">
              <a:solidFill>
                <a:srgbClr val="0000FF"/>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125" name="Text Box 18"/>
            <p:cNvSpPr txBox="1">
              <a:spLocks noChangeArrowheads="1"/>
            </p:cNvSpPr>
            <p:nvPr/>
          </p:nvSpPr>
          <p:spPr bwMode="auto">
            <a:xfrm>
              <a:off x="3371" y="1411"/>
              <a:ext cx="161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Find the cross products</a:t>
              </a:r>
            </a:p>
          </p:txBody>
        </p:sp>
      </p:grpSp>
      <p:sp>
        <p:nvSpPr>
          <p:cNvPr id="2" name="Text Box 12"/>
          <p:cNvSpPr txBox="1">
            <a:spLocks noChangeArrowheads="1"/>
          </p:cNvSpPr>
          <p:nvPr/>
        </p:nvSpPr>
        <p:spPr bwMode="auto">
          <a:xfrm>
            <a:off x="311150" y="3597275"/>
            <a:ext cx="75088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i="1">
                <a:latin typeface="Arial" charset="0"/>
              </a:rPr>
              <a:t>Step 2 </a:t>
            </a:r>
            <a:endParaRPr lang="en-US" sz="2800">
              <a:latin typeface="Arial" charset="0"/>
            </a:endParaRPr>
          </a:p>
        </p:txBody>
      </p:sp>
      <p:graphicFrame>
        <p:nvGraphicFramePr>
          <p:cNvPr id="89108" name="Object 20"/>
          <p:cNvGraphicFramePr>
            <a:graphicFrameLocks noChangeAspect="1"/>
          </p:cNvGraphicFramePr>
          <p:nvPr/>
        </p:nvGraphicFramePr>
        <p:xfrm>
          <a:off x="1974850" y="3668713"/>
          <a:ext cx="1795463" cy="449262"/>
        </p:xfrm>
        <a:graphic>
          <a:graphicData uri="http://schemas.openxmlformats.org/presentationml/2006/ole">
            <mc:AlternateContent xmlns:mc="http://schemas.openxmlformats.org/markup-compatibility/2006">
              <mc:Choice xmlns:v="urn:schemas-microsoft-com:vml" Requires="v">
                <p:oleObj spid="_x0000_s15484" name="Equation" r:id="rId9" imgW="711000" imgH="177480" progId="Equation.DSMT4">
                  <p:embed/>
                </p:oleObj>
              </mc:Choice>
              <mc:Fallback>
                <p:oleObj name="Equation" r:id="rId9" imgW="711000" imgH="17748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74850" y="3668713"/>
                        <a:ext cx="1795463" cy="449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 name="Text Box 12"/>
          <p:cNvSpPr txBox="1">
            <a:spLocks noChangeArrowheads="1"/>
          </p:cNvSpPr>
          <p:nvPr/>
        </p:nvSpPr>
        <p:spPr bwMode="auto">
          <a:xfrm>
            <a:off x="311150" y="4876800"/>
            <a:ext cx="75088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i="1">
                <a:latin typeface="Arial" charset="0"/>
              </a:rPr>
              <a:t>Step 3 </a:t>
            </a:r>
            <a:endParaRPr lang="en-US" sz="2800">
              <a:latin typeface="Arial" charset="0"/>
            </a:endParaRPr>
          </a:p>
        </p:txBody>
      </p:sp>
      <p:graphicFrame>
        <p:nvGraphicFramePr>
          <p:cNvPr id="89113" name="Object 7"/>
          <p:cNvGraphicFramePr>
            <a:graphicFrameLocks noChangeAspect="1"/>
          </p:cNvGraphicFramePr>
          <p:nvPr/>
        </p:nvGraphicFramePr>
        <p:xfrm>
          <a:off x="1670050" y="4819650"/>
          <a:ext cx="1735138" cy="912813"/>
        </p:xfrm>
        <a:graphic>
          <a:graphicData uri="http://schemas.openxmlformats.org/presentationml/2006/ole">
            <mc:AlternateContent xmlns:mc="http://schemas.openxmlformats.org/markup-compatibility/2006">
              <mc:Choice xmlns:v="urn:schemas-microsoft-com:vml" Requires="v">
                <p:oleObj spid="_x0000_s15485" name="Equation" r:id="rId11" imgW="749160" imgH="393480" progId="Equation.DSMT4">
                  <p:embed/>
                </p:oleObj>
              </mc:Choice>
              <mc:Fallback>
                <p:oleObj name="Equation" r:id="rId11" imgW="749160" imgH="39348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0050" y="4819650"/>
                        <a:ext cx="1735138" cy="912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9114" name="Line 26"/>
          <p:cNvSpPr>
            <a:spLocks noChangeShapeType="1"/>
          </p:cNvSpPr>
          <p:nvPr/>
        </p:nvSpPr>
        <p:spPr bwMode="auto">
          <a:xfrm flipV="1">
            <a:off x="1771650" y="4862513"/>
            <a:ext cx="257175" cy="228600"/>
          </a:xfrm>
          <a:prstGeom prst="line">
            <a:avLst/>
          </a:prstGeom>
          <a:noFill/>
          <a:ln w="28575">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89117" name="Text Box 29"/>
          <p:cNvSpPr txBox="1">
            <a:spLocks noChangeArrowheads="1"/>
          </p:cNvSpPr>
          <p:nvPr/>
        </p:nvSpPr>
        <p:spPr bwMode="auto">
          <a:xfrm>
            <a:off x="1771650" y="5562600"/>
            <a:ext cx="2190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1</a:t>
            </a:r>
          </a:p>
        </p:txBody>
      </p:sp>
      <p:graphicFrame>
        <p:nvGraphicFramePr>
          <p:cNvPr id="89118" name="Object 7"/>
          <p:cNvGraphicFramePr>
            <a:graphicFrameLocks noChangeAspect="1"/>
          </p:cNvGraphicFramePr>
          <p:nvPr/>
        </p:nvGraphicFramePr>
        <p:xfrm>
          <a:off x="1779588" y="5911850"/>
          <a:ext cx="1587500" cy="412750"/>
        </p:xfrm>
        <a:graphic>
          <a:graphicData uri="http://schemas.openxmlformats.org/presentationml/2006/ole">
            <mc:AlternateContent xmlns:mc="http://schemas.openxmlformats.org/markup-compatibility/2006">
              <mc:Choice xmlns:v="urn:schemas-microsoft-com:vml" Requires="v">
                <p:oleObj spid="_x0000_s15486" name="Equation" r:id="rId13" imgW="685800" imgH="177480" progId="Equation.DSMT4">
                  <p:embed/>
                </p:oleObj>
              </mc:Choice>
              <mc:Fallback>
                <p:oleObj name="Equation" r:id="rId13" imgW="685800" imgH="17748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79588" y="5911850"/>
                        <a:ext cx="1587500" cy="412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4" name="Object 7"/>
          <p:cNvGraphicFramePr>
            <a:graphicFrameLocks noChangeAspect="1"/>
          </p:cNvGraphicFramePr>
          <p:nvPr/>
        </p:nvGraphicFramePr>
        <p:xfrm>
          <a:off x="890588" y="1220788"/>
          <a:ext cx="1176337" cy="912812"/>
        </p:xfrm>
        <a:graphic>
          <a:graphicData uri="http://schemas.openxmlformats.org/presentationml/2006/ole">
            <mc:AlternateContent xmlns:mc="http://schemas.openxmlformats.org/markup-compatibility/2006">
              <mc:Choice xmlns:v="urn:schemas-microsoft-com:vml" Requires="v">
                <p:oleObj spid="_x0000_s15487" name="Equation" r:id="rId15" imgW="507960" imgH="393480" progId="Equation.DSMT4">
                  <p:embed/>
                </p:oleObj>
              </mc:Choice>
              <mc:Fallback>
                <p:oleObj name="Equation" r:id="rId15" imgW="507960" imgH="39348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90588" y="1220788"/>
                        <a:ext cx="1176337" cy="912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118" name="Text Box 35"/>
          <p:cNvSpPr txBox="1">
            <a:spLocks noChangeArrowheads="1"/>
          </p:cNvSpPr>
          <p:nvPr/>
        </p:nvSpPr>
        <p:spPr bwMode="auto">
          <a:xfrm>
            <a:off x="311150" y="1371600"/>
            <a:ext cx="72024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solidFill>
                  <a:srgbClr val="138677"/>
                </a:solidFill>
                <a:latin typeface="Arial" charset="0"/>
              </a:rPr>
              <a:t>b.</a:t>
            </a:r>
            <a:r>
              <a:rPr lang="en-US" sz="2800">
                <a:latin typeface="Arial" charset="0"/>
              </a:rPr>
              <a:t>  </a:t>
            </a:r>
          </a:p>
        </p:txBody>
      </p:sp>
      <p:sp>
        <p:nvSpPr>
          <p:cNvPr id="89121" name="Line 33"/>
          <p:cNvSpPr>
            <a:spLocks noChangeShapeType="1"/>
          </p:cNvSpPr>
          <p:nvPr/>
        </p:nvSpPr>
        <p:spPr bwMode="auto">
          <a:xfrm flipV="1">
            <a:off x="1952625" y="5319713"/>
            <a:ext cx="257175" cy="228600"/>
          </a:xfrm>
          <a:prstGeom prst="line">
            <a:avLst/>
          </a:prstGeom>
          <a:noFill/>
          <a:ln w="28575">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89122" name="Text Box 34"/>
          <p:cNvSpPr txBox="1">
            <a:spLocks noChangeArrowheads="1"/>
          </p:cNvSpPr>
          <p:nvPr/>
        </p:nvSpPr>
        <p:spPr bwMode="auto">
          <a:xfrm>
            <a:off x="1898650" y="4543425"/>
            <a:ext cx="2190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1</a:t>
            </a:r>
          </a:p>
        </p:txBody>
      </p:sp>
      <p:sp>
        <p:nvSpPr>
          <p:cNvPr id="89123" name="Text Box 35"/>
          <p:cNvSpPr txBox="1">
            <a:spLocks noChangeArrowheads="1"/>
          </p:cNvSpPr>
          <p:nvPr/>
        </p:nvSpPr>
        <p:spPr bwMode="auto">
          <a:xfrm>
            <a:off x="3625850" y="5957888"/>
            <a:ext cx="50895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 Rounded to the nearest hundredth.</a:t>
            </a:r>
          </a:p>
        </p:txBody>
      </p:sp>
      <p:sp>
        <p:nvSpPr>
          <p:cNvPr id="3" name="Footer Placeholder 3"/>
          <p:cNvSpPr txBox="1">
            <a:spLocks noGrp="1"/>
          </p:cNvSpPr>
          <p:nvPr/>
        </p:nvSpPr>
        <p:spPr>
          <a:xfrm>
            <a:off x="2009775"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extLst>
      <p:ext uri="{BB962C8B-B14F-4D97-AF65-F5344CB8AC3E}">
        <p14:creationId xmlns:p14="http://schemas.microsoft.com/office/powerpoint/2010/main" val="374910879"/>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909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909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910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909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9100"/>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8910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89096">
                                            <p:txEl>
                                              <p:pRg st="0" end="0"/>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8911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912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8911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912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89117"/>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0"/>
                                          </p:stCondLst>
                                        </p:cTn>
                                        <p:tgtEl>
                                          <p:spTgt spid="89118"/>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89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0" grpId="0"/>
      <p:bldP spid="89098" grpId="0" animBg="1"/>
      <p:bldP spid="89099" grpId="0" animBg="1"/>
      <p:bldP spid="2" grpId="0"/>
      <p:bldP spid="4" grpId="0"/>
      <p:bldP spid="89114" grpId="0" animBg="1"/>
      <p:bldP spid="89117" grpId="0"/>
      <p:bldP spid="89121" grpId="0" animBg="1"/>
      <p:bldP spid="89122" grpId="0"/>
      <p:bldP spid="8912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8" name="Content Placeholder 1"/>
          <p:cNvSpPr>
            <a:spLocks noGrp="1"/>
          </p:cNvSpPr>
          <p:nvPr>
            <p:ph idx="4294967295"/>
          </p:nvPr>
        </p:nvSpPr>
        <p:spPr>
          <a:xfrm>
            <a:off x="311150" y="1085850"/>
            <a:ext cx="8288338" cy="4953000"/>
          </a:xfrm>
        </p:spPr>
        <p:txBody>
          <a:bodyPr/>
          <a:lstStyle/>
          <a:p>
            <a:pPr marL="533400" indent="-533400" eaLnBrk="1" hangingPunct="1">
              <a:buFont typeface="Arial" charset="0"/>
              <a:buNone/>
            </a:pPr>
            <a:r>
              <a:rPr lang="en-US" smtClean="0">
                <a:latin typeface="Arial" charset="0"/>
                <a:cs typeface="Arial" charset="0"/>
              </a:rPr>
              <a:t>Find the unknown number in each proportion. </a:t>
            </a: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r>
              <a:rPr lang="en-US" smtClean="0">
                <a:latin typeface="Arial" charset="0"/>
                <a:cs typeface="Arial" charset="0"/>
              </a:rPr>
              <a:t>  </a:t>
            </a:r>
          </a:p>
        </p:txBody>
      </p:sp>
      <p:sp>
        <p:nvSpPr>
          <p:cNvPr id="6160" name="TextBox 6"/>
          <p:cNvSpPr txBox="1">
            <a:spLocks noChangeArrowheads="1"/>
          </p:cNvSpPr>
          <p:nvPr/>
        </p:nvSpPr>
        <p:spPr bwMode="auto">
          <a:xfrm>
            <a:off x="180975" y="1588"/>
            <a:ext cx="18430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b="1">
                <a:solidFill>
                  <a:srgbClr val="138677"/>
                </a:solidFill>
                <a:latin typeface="Arial" charset="0"/>
                <a:cs typeface="Arial" charset="0"/>
              </a:rPr>
              <a:t>Parallel</a:t>
            </a:r>
          </a:p>
          <a:p>
            <a:pPr eaLnBrk="1" hangingPunct="1"/>
            <a:r>
              <a:rPr lang="en-US" b="1">
                <a:solidFill>
                  <a:srgbClr val="138677"/>
                </a:solidFill>
                <a:latin typeface="Arial" charset="0"/>
                <a:cs typeface="Arial" charset="0"/>
              </a:rPr>
              <a:t>Example 2</a:t>
            </a:r>
          </a:p>
        </p:txBody>
      </p:sp>
      <p:sp>
        <p:nvSpPr>
          <p:cNvPr id="6161" name="TextBox 7"/>
          <p:cNvSpPr txBox="1">
            <a:spLocks noChangeArrowheads="1"/>
          </p:cNvSpPr>
          <p:nvPr/>
        </p:nvSpPr>
        <p:spPr bwMode="auto">
          <a:xfrm>
            <a:off x="2193925" y="139700"/>
            <a:ext cx="67611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a:latin typeface="Arial" charset="0"/>
                <a:cs typeface="Arial" charset="0"/>
              </a:rPr>
              <a:t>Solving Proportions with Mixed Numbers and Decimals</a:t>
            </a:r>
          </a:p>
        </p:txBody>
      </p:sp>
      <p:sp>
        <p:nvSpPr>
          <p:cNvPr id="6162" name="Slide Number Placeholder 4"/>
          <p:cNvSpPr txBox="1">
            <a:spLocks noGrp="1"/>
          </p:cNvSpPr>
          <p:nvPr/>
        </p:nvSpPr>
        <p:spPr bwMode="auto">
          <a:xfrm>
            <a:off x="68580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r" eaLnBrk="1" hangingPunct="1"/>
            <a:r>
              <a:rPr lang="en-US" sz="1200">
                <a:solidFill>
                  <a:srgbClr val="898989"/>
                </a:solidFill>
              </a:rPr>
              <a:t>Slide 5.4- </a:t>
            </a:r>
            <a:fld id="{DEF99CCC-BD62-40BE-9822-E599FC338316}" type="slidenum">
              <a:rPr lang="en-US" sz="1200">
                <a:solidFill>
                  <a:srgbClr val="898989"/>
                </a:solidFill>
              </a:rPr>
              <a:pPr algn="r" eaLnBrk="1" hangingPunct="1"/>
              <a:t>21</a:t>
            </a:fld>
            <a:endParaRPr lang="en-CA" sz="1200">
              <a:solidFill>
                <a:srgbClr val="898989"/>
              </a:solidFill>
            </a:endParaRPr>
          </a:p>
        </p:txBody>
      </p:sp>
      <p:sp>
        <p:nvSpPr>
          <p:cNvPr id="6163" name="Text Box 35"/>
          <p:cNvSpPr txBox="1">
            <a:spLocks noChangeArrowheads="1"/>
          </p:cNvSpPr>
          <p:nvPr/>
        </p:nvSpPr>
        <p:spPr bwMode="auto">
          <a:xfrm>
            <a:off x="311150" y="1752600"/>
            <a:ext cx="72024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solidFill>
                  <a:srgbClr val="138677"/>
                </a:solidFill>
                <a:latin typeface="Arial" charset="0"/>
              </a:rPr>
              <a:t>a.</a:t>
            </a:r>
            <a:r>
              <a:rPr lang="en-US" sz="2800">
                <a:latin typeface="Arial" charset="0"/>
              </a:rPr>
              <a:t>  </a:t>
            </a:r>
          </a:p>
        </p:txBody>
      </p:sp>
      <p:sp>
        <p:nvSpPr>
          <p:cNvPr id="2" name="Text Box 35"/>
          <p:cNvSpPr txBox="1">
            <a:spLocks noChangeArrowheads="1"/>
          </p:cNvSpPr>
          <p:nvPr/>
        </p:nvSpPr>
        <p:spPr bwMode="auto">
          <a:xfrm>
            <a:off x="554038" y="3322638"/>
            <a:ext cx="80454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Find </a:t>
            </a:r>
          </a:p>
        </p:txBody>
      </p:sp>
      <p:graphicFrame>
        <p:nvGraphicFramePr>
          <p:cNvPr id="6146" name="Object 7"/>
          <p:cNvGraphicFramePr>
            <a:graphicFrameLocks noChangeAspect="1"/>
          </p:cNvGraphicFramePr>
          <p:nvPr/>
        </p:nvGraphicFramePr>
        <p:xfrm>
          <a:off x="1009650" y="1600200"/>
          <a:ext cx="1381125" cy="941388"/>
        </p:xfrm>
        <a:graphic>
          <a:graphicData uri="http://schemas.openxmlformats.org/presentationml/2006/ole">
            <mc:AlternateContent xmlns:mc="http://schemas.openxmlformats.org/markup-compatibility/2006">
              <mc:Choice xmlns:v="urn:schemas-microsoft-com:vml" Requires="v">
                <p:oleObj spid="_x0000_s16590" name="Equation" r:id="rId3" imgW="596880" imgH="406080" progId="Equation.DSMT4">
                  <p:embed/>
                </p:oleObj>
              </mc:Choice>
              <mc:Fallback>
                <p:oleObj name="Equation" r:id="rId3" imgW="596880" imgH="4060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9650" y="1600200"/>
                        <a:ext cx="1381125" cy="941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1151" name="AutoShape 15"/>
          <p:cNvSpPr>
            <a:spLocks noChangeArrowheads="1"/>
          </p:cNvSpPr>
          <p:nvPr/>
        </p:nvSpPr>
        <p:spPr bwMode="auto">
          <a:xfrm rot="-3362223">
            <a:off x="3855244" y="1635919"/>
            <a:ext cx="485775" cy="1601787"/>
          </a:xfrm>
          <a:prstGeom prst="downArrow">
            <a:avLst>
              <a:gd name="adj1" fmla="val 50000"/>
              <a:gd name="adj2" fmla="val 82435"/>
            </a:avLst>
          </a:prstGeom>
          <a:solidFill>
            <a:srgbClr val="CCECFF">
              <a:alpha val="4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pPr algn="ctr"/>
            <a:endParaRPr lang="en-US">
              <a:solidFill>
                <a:srgbClr val="CCECFF"/>
              </a:solidFill>
            </a:endParaRPr>
          </a:p>
        </p:txBody>
      </p:sp>
      <p:sp>
        <p:nvSpPr>
          <p:cNvPr id="91152" name="AutoShape 16"/>
          <p:cNvSpPr>
            <a:spLocks noChangeArrowheads="1"/>
          </p:cNvSpPr>
          <p:nvPr/>
        </p:nvSpPr>
        <p:spPr bwMode="auto">
          <a:xfrm rot="-7314434">
            <a:off x="3666331" y="1529557"/>
            <a:ext cx="485775" cy="1589088"/>
          </a:xfrm>
          <a:prstGeom prst="downArrow">
            <a:avLst>
              <a:gd name="adj1" fmla="val 50000"/>
              <a:gd name="adj2" fmla="val 81781"/>
            </a:avLst>
          </a:prstGeom>
          <a:solidFill>
            <a:srgbClr val="CCECFF">
              <a:alpha val="4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pPr algn="ctr"/>
            <a:endParaRPr lang="en-US">
              <a:solidFill>
                <a:srgbClr val="CCECFF"/>
              </a:solidFill>
            </a:endParaRPr>
          </a:p>
        </p:txBody>
      </p:sp>
      <p:graphicFrame>
        <p:nvGraphicFramePr>
          <p:cNvPr id="91153" name="Object 17"/>
          <p:cNvGraphicFramePr>
            <a:graphicFrameLocks noChangeAspect="1"/>
          </p:cNvGraphicFramePr>
          <p:nvPr/>
        </p:nvGraphicFramePr>
        <p:xfrm>
          <a:off x="4927600" y="2463800"/>
          <a:ext cx="1020763" cy="790575"/>
        </p:xfrm>
        <a:graphic>
          <a:graphicData uri="http://schemas.openxmlformats.org/presentationml/2006/ole">
            <mc:AlternateContent xmlns:mc="http://schemas.openxmlformats.org/markup-compatibility/2006">
              <mc:Choice xmlns:v="urn:schemas-microsoft-com:vml" Requires="v">
                <p:oleObj spid="_x0000_s16591" name="Equation" r:id="rId5" imgW="507960" imgH="393480" progId="Equation.DSMT4">
                  <p:embed/>
                </p:oleObj>
              </mc:Choice>
              <mc:Fallback>
                <p:oleObj name="Equation" r:id="rId5" imgW="507960" imgH="3934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27600" y="2463800"/>
                        <a:ext cx="1020763" cy="790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1154" name="Object 18"/>
          <p:cNvGraphicFramePr>
            <a:graphicFrameLocks noChangeAspect="1"/>
          </p:cNvGraphicFramePr>
          <p:nvPr/>
        </p:nvGraphicFramePr>
        <p:xfrm>
          <a:off x="5207000" y="1824038"/>
          <a:ext cx="612775" cy="357187"/>
        </p:xfrm>
        <a:graphic>
          <a:graphicData uri="http://schemas.openxmlformats.org/presentationml/2006/ole">
            <mc:AlternateContent xmlns:mc="http://schemas.openxmlformats.org/markup-compatibility/2006">
              <mc:Choice xmlns:v="urn:schemas-microsoft-com:vml" Requires="v">
                <p:oleObj spid="_x0000_s16592" name="Equation" r:id="rId7" imgW="304560" imgH="177480" progId="Equation.DSMT4">
                  <p:embed/>
                </p:oleObj>
              </mc:Choice>
              <mc:Fallback>
                <p:oleObj name="Equation" r:id="rId7" imgW="304560" imgH="1774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07000" y="1824038"/>
                        <a:ext cx="612775" cy="357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6" name="Group 19"/>
          <p:cNvGrpSpPr>
            <a:grpSpLocks/>
          </p:cNvGrpSpPr>
          <p:nvPr/>
        </p:nvGrpSpPr>
        <p:grpSpPr bwMode="auto">
          <a:xfrm>
            <a:off x="5957888" y="2039938"/>
            <a:ext cx="3033712" cy="912812"/>
            <a:chOff x="3072" y="1239"/>
            <a:chExt cx="1911" cy="575"/>
          </a:xfrm>
        </p:grpSpPr>
        <p:sp>
          <p:nvSpPr>
            <p:cNvPr id="6176" name="Line 20"/>
            <p:cNvSpPr>
              <a:spLocks noChangeShapeType="1"/>
            </p:cNvSpPr>
            <p:nvPr/>
          </p:nvSpPr>
          <p:spPr bwMode="auto">
            <a:xfrm>
              <a:off x="3371" y="1239"/>
              <a:ext cx="0" cy="575"/>
            </a:xfrm>
            <a:prstGeom prst="line">
              <a:avLst/>
            </a:prstGeom>
            <a:noFill/>
            <a:ln w="9525">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6177" name="Line 21"/>
            <p:cNvSpPr>
              <a:spLocks noChangeShapeType="1"/>
            </p:cNvSpPr>
            <p:nvPr/>
          </p:nvSpPr>
          <p:spPr bwMode="auto">
            <a:xfrm flipH="1">
              <a:off x="3072" y="1239"/>
              <a:ext cx="294" cy="0"/>
            </a:xfrm>
            <a:prstGeom prst="line">
              <a:avLst/>
            </a:prstGeom>
            <a:noFill/>
            <a:ln w="9525">
              <a:solidFill>
                <a:srgbClr val="0000FF"/>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6178" name="Line 22"/>
            <p:cNvSpPr>
              <a:spLocks noChangeShapeType="1"/>
            </p:cNvSpPr>
            <p:nvPr/>
          </p:nvSpPr>
          <p:spPr bwMode="auto">
            <a:xfrm flipH="1">
              <a:off x="3077" y="1814"/>
              <a:ext cx="294" cy="0"/>
            </a:xfrm>
            <a:prstGeom prst="line">
              <a:avLst/>
            </a:prstGeom>
            <a:noFill/>
            <a:ln w="9525">
              <a:solidFill>
                <a:srgbClr val="0000FF"/>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6179" name="Text Box 23"/>
            <p:cNvSpPr txBox="1">
              <a:spLocks noChangeArrowheads="1"/>
            </p:cNvSpPr>
            <p:nvPr/>
          </p:nvSpPr>
          <p:spPr bwMode="auto">
            <a:xfrm>
              <a:off x="3371" y="1411"/>
              <a:ext cx="161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Find the cross products</a:t>
              </a:r>
            </a:p>
          </p:txBody>
        </p:sp>
      </p:grpSp>
      <p:graphicFrame>
        <p:nvGraphicFramePr>
          <p:cNvPr id="91160" name="Object 7"/>
          <p:cNvGraphicFramePr>
            <a:graphicFrameLocks noChangeAspect="1"/>
          </p:cNvGraphicFramePr>
          <p:nvPr/>
        </p:nvGraphicFramePr>
        <p:xfrm>
          <a:off x="3297238" y="1854200"/>
          <a:ext cx="1381125" cy="941388"/>
        </p:xfrm>
        <a:graphic>
          <a:graphicData uri="http://schemas.openxmlformats.org/presentationml/2006/ole">
            <mc:AlternateContent xmlns:mc="http://schemas.openxmlformats.org/markup-compatibility/2006">
              <mc:Choice xmlns:v="urn:schemas-microsoft-com:vml" Requires="v">
                <p:oleObj spid="_x0000_s16593" name="Equation" r:id="rId9" imgW="596880" imgH="406080" progId="Equation.DSMT4">
                  <p:embed/>
                </p:oleObj>
              </mc:Choice>
              <mc:Fallback>
                <p:oleObj name="Equation" r:id="rId9" imgW="596880" imgH="4060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97238" y="1854200"/>
                        <a:ext cx="1381125" cy="941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1161" name="Object 25"/>
          <p:cNvGraphicFramePr>
            <a:graphicFrameLocks noChangeAspect="1"/>
          </p:cNvGraphicFramePr>
          <p:nvPr/>
        </p:nvGraphicFramePr>
        <p:xfrm>
          <a:off x="1370013" y="3241675"/>
          <a:ext cx="1096962" cy="790575"/>
        </p:xfrm>
        <a:graphic>
          <a:graphicData uri="http://schemas.openxmlformats.org/presentationml/2006/ole">
            <mc:AlternateContent xmlns:mc="http://schemas.openxmlformats.org/markup-compatibility/2006">
              <mc:Choice xmlns:v="urn:schemas-microsoft-com:vml" Requires="v">
                <p:oleObj spid="_x0000_s16594" name="Equation" r:id="rId10" imgW="545760" imgH="393480" progId="Equation.DSMT4">
                  <p:embed/>
                </p:oleObj>
              </mc:Choice>
              <mc:Fallback>
                <p:oleObj name="Equation" r:id="rId10" imgW="545760" imgH="39348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70013" y="3241675"/>
                        <a:ext cx="1096962" cy="790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1162" name="Object 26"/>
          <p:cNvGraphicFramePr>
            <a:graphicFrameLocks noChangeAspect="1"/>
          </p:cNvGraphicFramePr>
          <p:nvPr/>
        </p:nvGraphicFramePr>
        <p:xfrm>
          <a:off x="3789363" y="3592513"/>
          <a:ext cx="1417637" cy="879475"/>
        </p:xfrm>
        <a:graphic>
          <a:graphicData uri="http://schemas.openxmlformats.org/presentationml/2006/ole">
            <mc:AlternateContent xmlns:mc="http://schemas.openxmlformats.org/markup-compatibility/2006">
              <mc:Choice xmlns:v="urn:schemas-microsoft-com:vml" Requires="v">
                <p:oleObj spid="_x0000_s16595" name="Equation" r:id="rId12" imgW="634680" imgH="393480" progId="Equation.DSMT4">
                  <p:embed/>
                </p:oleObj>
              </mc:Choice>
              <mc:Fallback>
                <p:oleObj name="Equation" r:id="rId12" imgW="634680" imgH="39348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89363" y="3592513"/>
                        <a:ext cx="1417637" cy="879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1163" name="Object 27"/>
          <p:cNvGraphicFramePr>
            <a:graphicFrameLocks noChangeAspect="1"/>
          </p:cNvGraphicFramePr>
          <p:nvPr/>
        </p:nvGraphicFramePr>
        <p:xfrm>
          <a:off x="2557463" y="3592513"/>
          <a:ext cx="1133475" cy="879475"/>
        </p:xfrm>
        <a:graphic>
          <a:graphicData uri="http://schemas.openxmlformats.org/presentationml/2006/ole">
            <mc:AlternateContent xmlns:mc="http://schemas.openxmlformats.org/markup-compatibility/2006">
              <mc:Choice xmlns:v="urn:schemas-microsoft-com:vml" Requires="v">
                <p:oleObj spid="_x0000_s16596" name="Equation" r:id="rId14" imgW="507960" imgH="393480" progId="Equation.DSMT4">
                  <p:embed/>
                </p:oleObj>
              </mc:Choice>
              <mc:Fallback>
                <p:oleObj name="Equation" r:id="rId14" imgW="507960" imgH="393480"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57463" y="3592513"/>
                        <a:ext cx="1133475" cy="879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1165" name="Object 29"/>
          <p:cNvGraphicFramePr>
            <a:graphicFrameLocks noChangeAspect="1"/>
          </p:cNvGraphicFramePr>
          <p:nvPr/>
        </p:nvGraphicFramePr>
        <p:xfrm>
          <a:off x="5322888" y="3592513"/>
          <a:ext cx="993775" cy="879475"/>
        </p:xfrm>
        <a:graphic>
          <a:graphicData uri="http://schemas.openxmlformats.org/presentationml/2006/ole">
            <mc:AlternateContent xmlns:mc="http://schemas.openxmlformats.org/markup-compatibility/2006">
              <mc:Choice xmlns:v="urn:schemas-microsoft-com:vml" Requires="v">
                <p:oleObj spid="_x0000_s16597" name="Equation" r:id="rId16" imgW="444240" imgH="393480" progId="Equation.DSMT4">
                  <p:embed/>
                </p:oleObj>
              </mc:Choice>
              <mc:Fallback>
                <p:oleObj name="Equation" r:id="rId16" imgW="444240" imgH="39348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22888" y="3592513"/>
                        <a:ext cx="993775" cy="879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1166" name="Line 30"/>
          <p:cNvSpPr>
            <a:spLocks noChangeShapeType="1"/>
          </p:cNvSpPr>
          <p:nvPr/>
        </p:nvSpPr>
        <p:spPr bwMode="auto">
          <a:xfrm flipV="1">
            <a:off x="4737100" y="3663950"/>
            <a:ext cx="381000" cy="209550"/>
          </a:xfrm>
          <a:prstGeom prst="line">
            <a:avLst/>
          </a:prstGeom>
          <a:noFill/>
          <a:ln w="28575">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91167" name="Line 31"/>
          <p:cNvSpPr>
            <a:spLocks noChangeShapeType="1"/>
          </p:cNvSpPr>
          <p:nvPr/>
        </p:nvSpPr>
        <p:spPr bwMode="auto">
          <a:xfrm flipV="1">
            <a:off x="4216400" y="4148138"/>
            <a:ext cx="230188" cy="285750"/>
          </a:xfrm>
          <a:prstGeom prst="line">
            <a:avLst/>
          </a:prstGeom>
          <a:noFill/>
          <a:ln w="28575">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91168" name="Text Box 32"/>
          <p:cNvSpPr txBox="1">
            <a:spLocks noChangeArrowheads="1"/>
          </p:cNvSpPr>
          <p:nvPr/>
        </p:nvSpPr>
        <p:spPr bwMode="auto">
          <a:xfrm>
            <a:off x="4006850" y="431165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1</a:t>
            </a:r>
          </a:p>
        </p:txBody>
      </p:sp>
      <p:sp>
        <p:nvSpPr>
          <p:cNvPr id="91169" name="Text Box 33"/>
          <p:cNvSpPr txBox="1">
            <a:spLocks noChangeArrowheads="1"/>
          </p:cNvSpPr>
          <p:nvPr/>
        </p:nvSpPr>
        <p:spPr bwMode="auto">
          <a:xfrm>
            <a:off x="5051425" y="3408363"/>
            <a:ext cx="438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12</a:t>
            </a:r>
          </a:p>
        </p:txBody>
      </p:sp>
      <p:graphicFrame>
        <p:nvGraphicFramePr>
          <p:cNvPr id="91170" name="Object 34"/>
          <p:cNvGraphicFramePr>
            <a:graphicFrameLocks noChangeAspect="1"/>
          </p:cNvGraphicFramePr>
          <p:nvPr/>
        </p:nvGraphicFramePr>
        <p:xfrm>
          <a:off x="6432550" y="3775075"/>
          <a:ext cx="966788" cy="398463"/>
        </p:xfrm>
        <a:graphic>
          <a:graphicData uri="http://schemas.openxmlformats.org/presentationml/2006/ole">
            <mc:AlternateContent xmlns:mc="http://schemas.openxmlformats.org/markup-compatibility/2006">
              <mc:Choice xmlns:v="urn:schemas-microsoft-com:vml" Requires="v">
                <p:oleObj spid="_x0000_s16598" name="Equation" r:id="rId18" imgW="431640" imgH="177480" progId="Equation.DSMT4">
                  <p:embed/>
                </p:oleObj>
              </mc:Choice>
              <mc:Fallback>
                <p:oleObj name="Equation" r:id="rId18" imgW="431640" imgH="177480" progId="Equation.DSMT4">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432550" y="3775075"/>
                        <a:ext cx="966788" cy="398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 name="Text Box 35"/>
          <p:cNvSpPr txBox="1">
            <a:spLocks noChangeArrowheads="1"/>
          </p:cNvSpPr>
          <p:nvPr/>
        </p:nvSpPr>
        <p:spPr bwMode="auto">
          <a:xfrm>
            <a:off x="554038" y="4692650"/>
            <a:ext cx="80454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Show the cross products are equivalent.</a:t>
            </a:r>
          </a:p>
        </p:txBody>
      </p:sp>
      <p:graphicFrame>
        <p:nvGraphicFramePr>
          <p:cNvPr id="91172" name="Object 36"/>
          <p:cNvGraphicFramePr>
            <a:graphicFrameLocks noChangeAspect="1"/>
          </p:cNvGraphicFramePr>
          <p:nvPr/>
        </p:nvGraphicFramePr>
        <p:xfrm>
          <a:off x="7121525" y="4772025"/>
          <a:ext cx="1616075" cy="396875"/>
        </p:xfrm>
        <a:graphic>
          <a:graphicData uri="http://schemas.openxmlformats.org/presentationml/2006/ole">
            <mc:AlternateContent xmlns:mc="http://schemas.openxmlformats.org/markup-compatibility/2006">
              <mc:Choice xmlns:v="urn:schemas-microsoft-com:vml" Requires="v">
                <p:oleObj spid="_x0000_s16599" name="Equation" r:id="rId20" imgW="723600" imgH="177480" progId="Equation.DSMT4">
                  <p:embed/>
                </p:oleObj>
              </mc:Choice>
              <mc:Fallback>
                <p:oleObj name="Equation" r:id="rId20" imgW="723600" imgH="177480" progId="Equation.DSMT4">
                  <p:embed/>
                  <p:pic>
                    <p:nvPicPr>
                      <p:cNvPr id="0" name=""/>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121525" y="4772025"/>
                        <a:ext cx="16160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 name="Text Box 35"/>
          <p:cNvSpPr txBox="1">
            <a:spLocks noChangeArrowheads="1"/>
          </p:cNvSpPr>
          <p:nvPr/>
        </p:nvSpPr>
        <p:spPr bwMode="auto">
          <a:xfrm>
            <a:off x="655638" y="5508625"/>
            <a:ext cx="80454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Divide both sides by 8.</a:t>
            </a:r>
          </a:p>
        </p:txBody>
      </p:sp>
      <p:graphicFrame>
        <p:nvGraphicFramePr>
          <p:cNvPr id="91174" name="Object 38"/>
          <p:cNvGraphicFramePr>
            <a:graphicFrameLocks noChangeAspect="1"/>
          </p:cNvGraphicFramePr>
          <p:nvPr/>
        </p:nvGraphicFramePr>
        <p:xfrm>
          <a:off x="4678363" y="5470525"/>
          <a:ext cx="1700212" cy="877888"/>
        </p:xfrm>
        <a:graphic>
          <a:graphicData uri="http://schemas.openxmlformats.org/presentationml/2006/ole">
            <mc:AlternateContent xmlns:mc="http://schemas.openxmlformats.org/markup-compatibility/2006">
              <mc:Choice xmlns:v="urn:schemas-microsoft-com:vml" Requires="v">
                <p:oleObj spid="_x0000_s16600" name="Equation" r:id="rId22" imgW="761760" imgH="393480" progId="Equation.DSMT4">
                  <p:embed/>
                </p:oleObj>
              </mc:Choice>
              <mc:Fallback>
                <p:oleObj name="Equation" r:id="rId22" imgW="761760" imgH="393480" progId="Equation.DSMT4">
                  <p:embed/>
                  <p:pic>
                    <p:nvPicPr>
                      <p:cNvPr id="0" name=""/>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678363" y="5470525"/>
                        <a:ext cx="1700212" cy="877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1175" name="Line 39"/>
          <p:cNvSpPr>
            <a:spLocks noChangeShapeType="1"/>
          </p:cNvSpPr>
          <p:nvPr/>
        </p:nvSpPr>
        <p:spPr bwMode="auto">
          <a:xfrm flipV="1">
            <a:off x="4714875" y="5535613"/>
            <a:ext cx="258763" cy="258762"/>
          </a:xfrm>
          <a:prstGeom prst="line">
            <a:avLst/>
          </a:prstGeom>
          <a:noFill/>
          <a:ln w="28575">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91176" name="Line 40"/>
          <p:cNvSpPr>
            <a:spLocks noChangeShapeType="1"/>
          </p:cNvSpPr>
          <p:nvPr/>
        </p:nvSpPr>
        <p:spPr bwMode="auto">
          <a:xfrm flipV="1">
            <a:off x="4889500" y="6040438"/>
            <a:ext cx="258763" cy="258762"/>
          </a:xfrm>
          <a:prstGeom prst="line">
            <a:avLst/>
          </a:prstGeom>
          <a:noFill/>
          <a:ln w="28575">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aphicFrame>
        <p:nvGraphicFramePr>
          <p:cNvPr id="91177" name="Object 41"/>
          <p:cNvGraphicFramePr>
            <a:graphicFrameLocks noChangeAspect="1"/>
          </p:cNvGraphicFramePr>
          <p:nvPr/>
        </p:nvGraphicFramePr>
        <p:xfrm>
          <a:off x="7086600" y="5767388"/>
          <a:ext cx="1047750" cy="396875"/>
        </p:xfrm>
        <a:graphic>
          <a:graphicData uri="http://schemas.openxmlformats.org/presentationml/2006/ole">
            <mc:AlternateContent xmlns:mc="http://schemas.openxmlformats.org/markup-compatibility/2006">
              <mc:Choice xmlns:v="urn:schemas-microsoft-com:vml" Requires="v">
                <p:oleObj spid="_x0000_s16601" name="Equation" r:id="rId24" imgW="469800" imgH="177480" progId="Equation.DSMT4">
                  <p:embed/>
                </p:oleObj>
              </mc:Choice>
              <mc:Fallback>
                <p:oleObj name="Equation" r:id="rId24" imgW="469800" imgH="177480" progId="Equation.DSMT4">
                  <p:embed/>
                  <p:pic>
                    <p:nvPicPr>
                      <p:cNvPr id="0" name=""/>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086600" y="5767388"/>
                        <a:ext cx="104775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Footer Placeholder 3"/>
          <p:cNvSpPr txBox="1">
            <a:spLocks noGrp="1"/>
          </p:cNvSpPr>
          <p:nvPr/>
        </p:nvSpPr>
        <p:spPr>
          <a:xfrm>
            <a:off x="2009775"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extLst>
      <p:ext uri="{BB962C8B-B14F-4D97-AF65-F5344CB8AC3E}">
        <p14:creationId xmlns:p14="http://schemas.microsoft.com/office/powerpoint/2010/main" val="1714413953"/>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116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115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1154"/>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115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115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9116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91163"/>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91162"/>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9116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9116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9116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91166"/>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91165"/>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0"/>
                                          </p:stCondLst>
                                        </p:cTn>
                                        <p:tgtEl>
                                          <p:spTgt spid="91170"/>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nodeType="clickEffect">
                                  <p:stCondLst>
                                    <p:cond delay="0"/>
                                  </p:stCondLst>
                                  <p:childTnLst>
                                    <p:set>
                                      <p:cBhvr>
                                        <p:cTn id="62" dur="1" fill="hold">
                                          <p:stCondLst>
                                            <p:cond delay="0"/>
                                          </p:stCondLst>
                                        </p:cTn>
                                        <p:tgtEl>
                                          <p:spTgt spid="91172"/>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nodeType="clickEffect">
                                  <p:stCondLst>
                                    <p:cond delay="0"/>
                                  </p:stCondLst>
                                  <p:childTnLst>
                                    <p:set>
                                      <p:cBhvr>
                                        <p:cTn id="70" dur="1" fill="hold">
                                          <p:stCondLst>
                                            <p:cond delay="0"/>
                                          </p:stCondLst>
                                        </p:cTn>
                                        <p:tgtEl>
                                          <p:spTgt spid="91174"/>
                                        </p:tgtEl>
                                        <p:attrNameLst>
                                          <p:attrName>style.visibility</p:attrName>
                                        </p:attrNameLst>
                                      </p:cBhvr>
                                      <p:to>
                                        <p:strVal val="visible"/>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91175"/>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91176"/>
                                        </p:tgtEl>
                                        <p:attrNameLst>
                                          <p:attrName>style.visibility</p:attrName>
                                        </p:attrNameLst>
                                      </p:cBhvr>
                                      <p:to>
                                        <p:strVal val="visible"/>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1" presetClass="entr" presetSubtype="0" fill="hold" nodeType="clickEffect">
                                  <p:stCondLst>
                                    <p:cond delay="0"/>
                                  </p:stCondLst>
                                  <p:childTnLst>
                                    <p:set>
                                      <p:cBhvr>
                                        <p:cTn id="80" dur="1" fill="hold">
                                          <p:stCondLst>
                                            <p:cond delay="0"/>
                                          </p:stCondLst>
                                        </p:cTn>
                                        <p:tgtEl>
                                          <p:spTgt spid="91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1151" grpId="0" animBg="1"/>
      <p:bldP spid="91152" grpId="0" animBg="1"/>
      <p:bldP spid="91166" grpId="0" animBg="1"/>
      <p:bldP spid="91167" grpId="0" animBg="1"/>
      <p:bldP spid="91168" grpId="0"/>
      <p:bldP spid="91169" grpId="0"/>
      <p:bldP spid="4" grpId="0"/>
      <p:bldP spid="5" grpId="0"/>
      <p:bldP spid="91175" grpId="0" animBg="1"/>
      <p:bldP spid="9117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TextBox 6"/>
          <p:cNvSpPr txBox="1">
            <a:spLocks noChangeArrowheads="1"/>
          </p:cNvSpPr>
          <p:nvPr/>
        </p:nvSpPr>
        <p:spPr bwMode="auto">
          <a:xfrm>
            <a:off x="180975" y="1588"/>
            <a:ext cx="184308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b="1">
                <a:solidFill>
                  <a:srgbClr val="138677"/>
                </a:solidFill>
                <a:latin typeface="Arial" charset="0"/>
                <a:cs typeface="Arial" charset="0"/>
              </a:rPr>
              <a:t>Parallel</a:t>
            </a:r>
          </a:p>
          <a:p>
            <a:pPr eaLnBrk="1" hangingPunct="1"/>
            <a:r>
              <a:rPr lang="en-US" b="1">
                <a:solidFill>
                  <a:srgbClr val="138677"/>
                </a:solidFill>
                <a:latin typeface="Arial" charset="0"/>
                <a:cs typeface="Arial" charset="0"/>
              </a:rPr>
              <a:t>Example 2</a:t>
            </a:r>
          </a:p>
          <a:p>
            <a:pPr eaLnBrk="1" hangingPunct="1"/>
            <a:r>
              <a:rPr lang="en-US" b="1">
                <a:solidFill>
                  <a:srgbClr val="138677"/>
                </a:solidFill>
                <a:latin typeface="Arial" charset="0"/>
                <a:cs typeface="Arial" charset="0"/>
              </a:rPr>
              <a:t>continued</a:t>
            </a:r>
          </a:p>
        </p:txBody>
      </p:sp>
      <p:sp>
        <p:nvSpPr>
          <p:cNvPr id="7177" name="TextBox 7"/>
          <p:cNvSpPr txBox="1">
            <a:spLocks noChangeArrowheads="1"/>
          </p:cNvSpPr>
          <p:nvPr/>
        </p:nvSpPr>
        <p:spPr bwMode="auto">
          <a:xfrm>
            <a:off x="2193925" y="139700"/>
            <a:ext cx="67611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a:latin typeface="Arial" charset="0"/>
                <a:cs typeface="Arial" charset="0"/>
              </a:rPr>
              <a:t>Solving Proportions with Mixed Numbers and Decimals</a:t>
            </a:r>
          </a:p>
        </p:txBody>
      </p:sp>
      <p:sp>
        <p:nvSpPr>
          <p:cNvPr id="7178" name="Slide Number Placeholder 4"/>
          <p:cNvSpPr txBox="1">
            <a:spLocks noGrp="1"/>
          </p:cNvSpPr>
          <p:nvPr/>
        </p:nvSpPr>
        <p:spPr bwMode="auto">
          <a:xfrm>
            <a:off x="68580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r" eaLnBrk="1" hangingPunct="1"/>
            <a:r>
              <a:rPr lang="en-US" sz="1200">
                <a:solidFill>
                  <a:srgbClr val="898989"/>
                </a:solidFill>
              </a:rPr>
              <a:t>Slide 5.4- </a:t>
            </a:r>
            <a:fld id="{DF2B19D5-EF1B-4FCD-BB5E-49E90699BAD4}" type="slidenum">
              <a:rPr lang="en-US" sz="1200">
                <a:solidFill>
                  <a:srgbClr val="898989"/>
                </a:solidFill>
              </a:rPr>
              <a:pPr algn="r" eaLnBrk="1" hangingPunct="1"/>
              <a:t>22</a:t>
            </a:fld>
            <a:endParaRPr lang="en-CA" sz="1200">
              <a:solidFill>
                <a:srgbClr val="898989"/>
              </a:solidFill>
            </a:endParaRPr>
          </a:p>
        </p:txBody>
      </p:sp>
      <p:sp>
        <p:nvSpPr>
          <p:cNvPr id="7179" name="AutoShape 10"/>
          <p:cNvSpPr>
            <a:spLocks noChangeArrowheads="1"/>
          </p:cNvSpPr>
          <p:nvPr/>
        </p:nvSpPr>
        <p:spPr bwMode="auto">
          <a:xfrm rot="-3362223">
            <a:off x="1150144" y="2493169"/>
            <a:ext cx="485775" cy="1601787"/>
          </a:xfrm>
          <a:prstGeom prst="downArrow">
            <a:avLst>
              <a:gd name="adj1" fmla="val 50000"/>
              <a:gd name="adj2" fmla="val 82435"/>
            </a:avLst>
          </a:prstGeom>
          <a:solidFill>
            <a:srgbClr val="CCECFF">
              <a:alpha val="4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pPr algn="ctr"/>
            <a:endParaRPr lang="en-US">
              <a:solidFill>
                <a:srgbClr val="CCECFF"/>
              </a:solidFill>
            </a:endParaRPr>
          </a:p>
        </p:txBody>
      </p:sp>
      <p:sp>
        <p:nvSpPr>
          <p:cNvPr id="7180" name="AutoShape 11"/>
          <p:cNvSpPr>
            <a:spLocks noChangeArrowheads="1"/>
          </p:cNvSpPr>
          <p:nvPr/>
        </p:nvSpPr>
        <p:spPr bwMode="auto">
          <a:xfrm rot="-7314434">
            <a:off x="1207294" y="2445544"/>
            <a:ext cx="485775" cy="1589087"/>
          </a:xfrm>
          <a:prstGeom prst="downArrow">
            <a:avLst>
              <a:gd name="adj1" fmla="val 50000"/>
              <a:gd name="adj2" fmla="val 81781"/>
            </a:avLst>
          </a:prstGeom>
          <a:solidFill>
            <a:srgbClr val="CCECFF">
              <a:alpha val="4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pPr algn="ctr"/>
            <a:endParaRPr lang="en-US">
              <a:solidFill>
                <a:srgbClr val="CCECFF"/>
              </a:solidFill>
            </a:endParaRPr>
          </a:p>
        </p:txBody>
      </p:sp>
      <p:graphicFrame>
        <p:nvGraphicFramePr>
          <p:cNvPr id="7170" name="Object 12"/>
          <p:cNvGraphicFramePr>
            <a:graphicFrameLocks noChangeAspect="1"/>
          </p:cNvGraphicFramePr>
          <p:nvPr/>
        </p:nvGraphicFramePr>
        <p:xfrm>
          <a:off x="2622550" y="3260725"/>
          <a:ext cx="1020763" cy="790575"/>
        </p:xfrm>
        <a:graphic>
          <a:graphicData uri="http://schemas.openxmlformats.org/presentationml/2006/ole">
            <mc:AlternateContent xmlns:mc="http://schemas.openxmlformats.org/markup-compatibility/2006">
              <mc:Choice xmlns:v="urn:schemas-microsoft-com:vml" Requires="v">
                <p:oleObj spid="_x0000_s17495" name="Equation" r:id="rId3" imgW="507960" imgH="393480" progId="Equation.DSMT4">
                  <p:embed/>
                </p:oleObj>
              </mc:Choice>
              <mc:Fallback>
                <p:oleObj name="Equation" r:id="rId3" imgW="507960" imgH="3934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2550" y="3260725"/>
                        <a:ext cx="1020763" cy="790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1" name="Object 13"/>
          <p:cNvGraphicFramePr>
            <a:graphicFrameLocks noChangeAspect="1"/>
          </p:cNvGraphicFramePr>
          <p:nvPr/>
        </p:nvGraphicFramePr>
        <p:xfrm>
          <a:off x="2860675" y="2411413"/>
          <a:ext cx="766763" cy="357187"/>
        </p:xfrm>
        <a:graphic>
          <a:graphicData uri="http://schemas.openxmlformats.org/presentationml/2006/ole">
            <mc:AlternateContent xmlns:mc="http://schemas.openxmlformats.org/markup-compatibility/2006">
              <mc:Choice xmlns:v="urn:schemas-microsoft-com:vml" Requires="v">
                <p:oleObj spid="_x0000_s17496" name="Equation" r:id="rId5" imgW="380880" imgH="177480" progId="Equation.DSMT4">
                  <p:embed/>
                </p:oleObj>
              </mc:Choice>
              <mc:Fallback>
                <p:oleObj name="Equation" r:id="rId5" imgW="380880" imgH="1774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60675" y="2411413"/>
                        <a:ext cx="766763" cy="357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7181" name="Group 14"/>
          <p:cNvGrpSpPr>
            <a:grpSpLocks/>
          </p:cNvGrpSpPr>
          <p:nvPr/>
        </p:nvGrpSpPr>
        <p:grpSpPr bwMode="auto">
          <a:xfrm>
            <a:off x="4803775" y="2651125"/>
            <a:ext cx="1243013" cy="912813"/>
            <a:chOff x="3072" y="1239"/>
            <a:chExt cx="783" cy="575"/>
          </a:xfrm>
        </p:grpSpPr>
        <p:sp>
          <p:nvSpPr>
            <p:cNvPr id="7183" name="Line 15"/>
            <p:cNvSpPr>
              <a:spLocks noChangeShapeType="1"/>
            </p:cNvSpPr>
            <p:nvPr/>
          </p:nvSpPr>
          <p:spPr bwMode="auto">
            <a:xfrm>
              <a:off x="3371" y="1239"/>
              <a:ext cx="0" cy="575"/>
            </a:xfrm>
            <a:prstGeom prst="line">
              <a:avLst/>
            </a:prstGeom>
            <a:noFill/>
            <a:ln w="9525">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7184" name="Line 16"/>
            <p:cNvSpPr>
              <a:spLocks noChangeShapeType="1"/>
            </p:cNvSpPr>
            <p:nvPr/>
          </p:nvSpPr>
          <p:spPr bwMode="auto">
            <a:xfrm flipH="1">
              <a:off x="3072" y="1239"/>
              <a:ext cx="294" cy="0"/>
            </a:xfrm>
            <a:prstGeom prst="line">
              <a:avLst/>
            </a:prstGeom>
            <a:noFill/>
            <a:ln w="9525">
              <a:solidFill>
                <a:srgbClr val="0000FF"/>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7185" name="Line 17"/>
            <p:cNvSpPr>
              <a:spLocks noChangeShapeType="1"/>
            </p:cNvSpPr>
            <p:nvPr/>
          </p:nvSpPr>
          <p:spPr bwMode="auto">
            <a:xfrm flipH="1">
              <a:off x="3077" y="1814"/>
              <a:ext cx="294" cy="0"/>
            </a:xfrm>
            <a:prstGeom prst="line">
              <a:avLst/>
            </a:prstGeom>
            <a:noFill/>
            <a:ln w="9525">
              <a:solidFill>
                <a:srgbClr val="0000FF"/>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7186" name="Text Box 18"/>
            <p:cNvSpPr txBox="1">
              <a:spLocks noChangeArrowheads="1"/>
            </p:cNvSpPr>
            <p:nvPr/>
          </p:nvSpPr>
          <p:spPr bwMode="auto">
            <a:xfrm>
              <a:off x="3371" y="1411"/>
              <a:ext cx="4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Equal</a:t>
              </a:r>
            </a:p>
          </p:txBody>
        </p:sp>
      </p:grpSp>
      <p:graphicFrame>
        <p:nvGraphicFramePr>
          <p:cNvPr id="7172" name="Object 7"/>
          <p:cNvGraphicFramePr>
            <a:graphicFrameLocks noChangeAspect="1"/>
          </p:cNvGraphicFramePr>
          <p:nvPr/>
        </p:nvGraphicFramePr>
        <p:xfrm>
          <a:off x="655638" y="2606675"/>
          <a:ext cx="1381125" cy="941388"/>
        </p:xfrm>
        <a:graphic>
          <a:graphicData uri="http://schemas.openxmlformats.org/presentationml/2006/ole">
            <mc:AlternateContent xmlns:mc="http://schemas.openxmlformats.org/markup-compatibility/2006">
              <mc:Choice xmlns:v="urn:schemas-microsoft-com:vml" Requires="v">
                <p:oleObj spid="_x0000_s17497" name="Equation" r:id="rId7" imgW="596880" imgH="406080" progId="Equation.DSMT4">
                  <p:embed/>
                </p:oleObj>
              </mc:Choice>
              <mc:Fallback>
                <p:oleObj name="Equation" r:id="rId7" imgW="596880" imgH="4060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5638" y="2606675"/>
                        <a:ext cx="1381125" cy="941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1475" name="Text Box 35"/>
          <p:cNvSpPr txBox="1">
            <a:spLocks noChangeArrowheads="1"/>
          </p:cNvSpPr>
          <p:nvPr/>
        </p:nvSpPr>
        <p:spPr bwMode="auto">
          <a:xfrm>
            <a:off x="544513" y="4495800"/>
            <a:ext cx="804545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The cross products are equal, so 30 is the correct solution.</a:t>
            </a:r>
          </a:p>
        </p:txBody>
      </p:sp>
      <p:graphicFrame>
        <p:nvGraphicFramePr>
          <p:cNvPr id="7173" name="Object 33"/>
          <p:cNvGraphicFramePr>
            <a:graphicFrameLocks noChangeAspect="1"/>
          </p:cNvGraphicFramePr>
          <p:nvPr/>
        </p:nvGraphicFramePr>
        <p:xfrm>
          <a:off x="3687763" y="2411413"/>
          <a:ext cx="868362" cy="357187"/>
        </p:xfrm>
        <a:graphic>
          <a:graphicData uri="http://schemas.openxmlformats.org/presentationml/2006/ole">
            <mc:AlternateContent xmlns:mc="http://schemas.openxmlformats.org/markup-compatibility/2006">
              <mc:Choice xmlns:v="urn:schemas-microsoft-com:vml" Requires="v">
                <p:oleObj spid="_x0000_s17498" name="Equation" r:id="rId9" imgW="431640" imgH="177480" progId="Equation.DSMT4">
                  <p:embed/>
                </p:oleObj>
              </mc:Choice>
              <mc:Fallback>
                <p:oleObj name="Equation" r:id="rId9" imgW="431640" imgH="17748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87763" y="2411413"/>
                        <a:ext cx="868362" cy="357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4" name="Object 34"/>
          <p:cNvGraphicFramePr>
            <a:graphicFrameLocks noChangeAspect="1"/>
          </p:cNvGraphicFramePr>
          <p:nvPr/>
        </p:nvGraphicFramePr>
        <p:xfrm>
          <a:off x="3700463" y="3413125"/>
          <a:ext cx="866775" cy="357188"/>
        </p:xfrm>
        <a:graphic>
          <a:graphicData uri="http://schemas.openxmlformats.org/presentationml/2006/ole">
            <mc:AlternateContent xmlns:mc="http://schemas.openxmlformats.org/markup-compatibility/2006">
              <mc:Choice xmlns:v="urn:schemas-microsoft-com:vml" Requires="v">
                <p:oleObj spid="_x0000_s17499" name="Equation" r:id="rId11" imgW="431640" imgH="177480" progId="Equation.DSMT4">
                  <p:embed/>
                </p:oleObj>
              </mc:Choice>
              <mc:Fallback>
                <p:oleObj name="Equation" r:id="rId11" imgW="431640" imgH="17748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00463" y="3413125"/>
                        <a:ext cx="866775" cy="357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 name="Footer Placeholder 3"/>
          <p:cNvSpPr txBox="1">
            <a:spLocks noGrp="1"/>
          </p:cNvSpPr>
          <p:nvPr/>
        </p:nvSpPr>
        <p:spPr>
          <a:xfrm>
            <a:off x="2009775"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extLst>
      <p:ext uri="{BB962C8B-B14F-4D97-AF65-F5344CB8AC3E}">
        <p14:creationId xmlns:p14="http://schemas.microsoft.com/office/powerpoint/2010/main" val="2704282235"/>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Content Placeholder 1"/>
          <p:cNvSpPr>
            <a:spLocks noGrp="1"/>
          </p:cNvSpPr>
          <p:nvPr>
            <p:ph idx="4294967295"/>
          </p:nvPr>
        </p:nvSpPr>
        <p:spPr>
          <a:xfrm>
            <a:off x="234950" y="1189038"/>
            <a:ext cx="8288338" cy="4953000"/>
          </a:xfrm>
        </p:spPr>
        <p:txBody>
          <a:bodyPr/>
          <a:lstStyle/>
          <a:p>
            <a:pPr marL="533400" indent="-533400" eaLnBrk="1" hangingPunct="1">
              <a:buFont typeface="Arial" charset="0"/>
              <a:buNone/>
            </a:pPr>
            <a:r>
              <a:rPr lang="en-US" smtClean="0">
                <a:latin typeface="Arial" charset="0"/>
                <a:cs typeface="Arial" charset="0"/>
              </a:rPr>
              <a:t>Find the unknown number in each proportion. </a:t>
            </a: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r>
              <a:rPr lang="en-US" smtClean="0">
                <a:latin typeface="Arial" charset="0"/>
                <a:cs typeface="Arial" charset="0"/>
              </a:rPr>
              <a:t>  </a:t>
            </a:r>
          </a:p>
        </p:txBody>
      </p:sp>
      <p:sp>
        <p:nvSpPr>
          <p:cNvPr id="8201" name="TextBox 6"/>
          <p:cNvSpPr txBox="1">
            <a:spLocks noChangeArrowheads="1"/>
          </p:cNvSpPr>
          <p:nvPr/>
        </p:nvSpPr>
        <p:spPr bwMode="auto">
          <a:xfrm>
            <a:off x="180975" y="1588"/>
            <a:ext cx="184308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b="1">
                <a:solidFill>
                  <a:srgbClr val="138677"/>
                </a:solidFill>
                <a:latin typeface="Arial" charset="0"/>
                <a:cs typeface="Arial" charset="0"/>
              </a:rPr>
              <a:t>Parallel</a:t>
            </a:r>
          </a:p>
          <a:p>
            <a:pPr eaLnBrk="1" hangingPunct="1"/>
            <a:r>
              <a:rPr lang="en-US" b="1">
                <a:solidFill>
                  <a:srgbClr val="138677"/>
                </a:solidFill>
                <a:latin typeface="Arial" charset="0"/>
                <a:cs typeface="Arial" charset="0"/>
              </a:rPr>
              <a:t>Example 2</a:t>
            </a:r>
          </a:p>
          <a:p>
            <a:pPr eaLnBrk="1" hangingPunct="1"/>
            <a:r>
              <a:rPr lang="en-US" b="1">
                <a:solidFill>
                  <a:srgbClr val="138677"/>
                </a:solidFill>
                <a:latin typeface="Arial" charset="0"/>
                <a:cs typeface="Arial" charset="0"/>
              </a:rPr>
              <a:t>continued</a:t>
            </a:r>
          </a:p>
        </p:txBody>
      </p:sp>
      <p:sp>
        <p:nvSpPr>
          <p:cNvPr id="8202" name="TextBox 7"/>
          <p:cNvSpPr txBox="1">
            <a:spLocks noChangeArrowheads="1"/>
          </p:cNvSpPr>
          <p:nvPr/>
        </p:nvSpPr>
        <p:spPr bwMode="auto">
          <a:xfrm>
            <a:off x="2193925" y="139700"/>
            <a:ext cx="67611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a:latin typeface="Arial" charset="0"/>
                <a:cs typeface="Arial" charset="0"/>
              </a:rPr>
              <a:t>Solving Proportions with Mixed Numbers and Decimals</a:t>
            </a:r>
          </a:p>
        </p:txBody>
      </p:sp>
      <p:sp>
        <p:nvSpPr>
          <p:cNvPr id="8203" name="Slide Number Placeholder 4"/>
          <p:cNvSpPr txBox="1">
            <a:spLocks noGrp="1"/>
          </p:cNvSpPr>
          <p:nvPr/>
        </p:nvSpPr>
        <p:spPr bwMode="auto">
          <a:xfrm>
            <a:off x="68580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r" eaLnBrk="1" hangingPunct="1"/>
            <a:r>
              <a:rPr lang="en-US" sz="1200">
                <a:solidFill>
                  <a:srgbClr val="898989"/>
                </a:solidFill>
              </a:rPr>
              <a:t>Slide 5.4- </a:t>
            </a:r>
            <a:fld id="{F476143B-630A-4FCA-A226-CCA4F2EA9227}" type="slidenum">
              <a:rPr lang="en-US" sz="1200">
                <a:solidFill>
                  <a:srgbClr val="898989"/>
                </a:solidFill>
              </a:rPr>
              <a:pPr algn="r" eaLnBrk="1" hangingPunct="1"/>
              <a:t>23</a:t>
            </a:fld>
            <a:endParaRPr lang="en-CA" sz="1200">
              <a:solidFill>
                <a:srgbClr val="898989"/>
              </a:solidFill>
            </a:endParaRPr>
          </a:p>
        </p:txBody>
      </p:sp>
      <p:sp>
        <p:nvSpPr>
          <p:cNvPr id="8204" name="Text Box 35"/>
          <p:cNvSpPr txBox="1">
            <a:spLocks noChangeArrowheads="1"/>
          </p:cNvSpPr>
          <p:nvPr/>
        </p:nvSpPr>
        <p:spPr bwMode="auto">
          <a:xfrm>
            <a:off x="311150" y="2011363"/>
            <a:ext cx="72024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solidFill>
                  <a:srgbClr val="138677"/>
                </a:solidFill>
                <a:latin typeface="Arial" charset="0"/>
              </a:rPr>
              <a:t>b.</a:t>
            </a:r>
            <a:r>
              <a:rPr lang="en-US" sz="2800">
                <a:latin typeface="Arial" charset="0"/>
              </a:rPr>
              <a:t>  </a:t>
            </a:r>
          </a:p>
        </p:txBody>
      </p:sp>
      <p:sp>
        <p:nvSpPr>
          <p:cNvPr id="2" name="Text Box 35"/>
          <p:cNvSpPr txBox="1">
            <a:spLocks noChangeArrowheads="1"/>
          </p:cNvSpPr>
          <p:nvPr/>
        </p:nvSpPr>
        <p:spPr bwMode="auto">
          <a:xfrm>
            <a:off x="554038" y="2897188"/>
            <a:ext cx="80454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Show that cross products are equivalent.</a:t>
            </a:r>
          </a:p>
        </p:txBody>
      </p:sp>
      <p:graphicFrame>
        <p:nvGraphicFramePr>
          <p:cNvPr id="8194" name="Object 7"/>
          <p:cNvGraphicFramePr>
            <a:graphicFrameLocks noChangeAspect="1"/>
          </p:cNvGraphicFramePr>
          <p:nvPr/>
        </p:nvGraphicFramePr>
        <p:xfrm>
          <a:off x="730250" y="1811338"/>
          <a:ext cx="1939925" cy="911225"/>
        </p:xfrm>
        <a:graphic>
          <a:graphicData uri="http://schemas.openxmlformats.org/presentationml/2006/ole">
            <mc:AlternateContent xmlns:mc="http://schemas.openxmlformats.org/markup-compatibility/2006">
              <mc:Choice xmlns:v="urn:schemas-microsoft-com:vml" Requires="v">
                <p:oleObj spid="_x0000_s18519" name="Equation" r:id="rId3" imgW="838080" imgH="393480" progId="Equation.DSMT4">
                  <p:embed/>
                </p:oleObj>
              </mc:Choice>
              <mc:Fallback>
                <p:oleObj name="Equation" r:id="rId3" imgW="838080" imgH="3934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0250" y="1811338"/>
                        <a:ext cx="1939925" cy="911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3204" name="Object 20"/>
          <p:cNvGraphicFramePr>
            <a:graphicFrameLocks noChangeAspect="1"/>
          </p:cNvGraphicFramePr>
          <p:nvPr/>
        </p:nvGraphicFramePr>
        <p:xfrm>
          <a:off x="1752600" y="3416300"/>
          <a:ext cx="3830638" cy="603250"/>
        </p:xfrm>
        <a:graphic>
          <a:graphicData uri="http://schemas.openxmlformats.org/presentationml/2006/ole">
            <mc:AlternateContent xmlns:mc="http://schemas.openxmlformats.org/markup-compatibility/2006">
              <mc:Choice xmlns:v="urn:schemas-microsoft-com:vml" Requires="v">
                <p:oleObj spid="_x0000_s18520" name="Equation" r:id="rId5" imgW="1612800" imgH="253800" progId="Equation.DSMT4">
                  <p:embed/>
                </p:oleObj>
              </mc:Choice>
              <mc:Fallback>
                <p:oleObj name="Equation" r:id="rId5" imgW="1612800" imgH="25380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3416300"/>
                        <a:ext cx="3830638" cy="603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 name="Text Box 35"/>
          <p:cNvSpPr txBox="1">
            <a:spLocks noChangeArrowheads="1"/>
          </p:cNvSpPr>
          <p:nvPr/>
        </p:nvSpPr>
        <p:spPr bwMode="auto">
          <a:xfrm>
            <a:off x="5191125" y="4921250"/>
            <a:ext cx="33321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Divide both sides by 10.4.</a:t>
            </a:r>
          </a:p>
        </p:txBody>
      </p:sp>
      <p:graphicFrame>
        <p:nvGraphicFramePr>
          <p:cNvPr id="93214" name="Object 30"/>
          <p:cNvGraphicFramePr>
            <a:graphicFrameLocks noChangeAspect="1"/>
          </p:cNvGraphicFramePr>
          <p:nvPr/>
        </p:nvGraphicFramePr>
        <p:xfrm>
          <a:off x="3452813" y="5816600"/>
          <a:ext cx="1333500" cy="396875"/>
        </p:xfrm>
        <a:graphic>
          <a:graphicData uri="http://schemas.openxmlformats.org/presentationml/2006/ole">
            <mc:AlternateContent xmlns:mc="http://schemas.openxmlformats.org/markup-compatibility/2006">
              <mc:Choice xmlns:v="urn:schemas-microsoft-com:vml" Requires="v">
                <p:oleObj spid="_x0000_s18521" name="Equation" r:id="rId7" imgW="596880" imgH="177480" progId="Equation.DSMT4">
                  <p:embed/>
                </p:oleObj>
              </mc:Choice>
              <mc:Fallback>
                <p:oleObj name="Equation" r:id="rId7" imgW="596880" imgH="1774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52813" y="5816600"/>
                        <a:ext cx="13335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3216" name="Object 32"/>
          <p:cNvGraphicFramePr>
            <a:graphicFrameLocks noChangeAspect="1"/>
          </p:cNvGraphicFramePr>
          <p:nvPr/>
        </p:nvGraphicFramePr>
        <p:xfrm>
          <a:off x="1782763" y="4654550"/>
          <a:ext cx="3003550" cy="963613"/>
        </p:xfrm>
        <a:graphic>
          <a:graphicData uri="http://schemas.openxmlformats.org/presentationml/2006/ole">
            <mc:AlternateContent xmlns:mc="http://schemas.openxmlformats.org/markup-compatibility/2006">
              <mc:Choice xmlns:v="urn:schemas-microsoft-com:vml" Requires="v">
                <p:oleObj spid="_x0000_s18522" name="Equation" r:id="rId9" imgW="1346040" imgH="431640" progId="Equation.DSMT4">
                  <p:embed/>
                </p:oleObj>
              </mc:Choice>
              <mc:Fallback>
                <p:oleObj name="Equation" r:id="rId9" imgW="1346040" imgH="43164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82763" y="4654550"/>
                        <a:ext cx="3003550" cy="963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3217" name="Line 33"/>
          <p:cNvSpPr>
            <a:spLocks noChangeShapeType="1"/>
          </p:cNvSpPr>
          <p:nvPr/>
        </p:nvSpPr>
        <p:spPr bwMode="auto">
          <a:xfrm flipV="1">
            <a:off x="2286000" y="5310188"/>
            <a:ext cx="609600" cy="258762"/>
          </a:xfrm>
          <a:prstGeom prst="line">
            <a:avLst/>
          </a:prstGeom>
          <a:noFill/>
          <a:ln w="28575">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93218" name="Line 34"/>
          <p:cNvSpPr>
            <a:spLocks noChangeShapeType="1"/>
          </p:cNvSpPr>
          <p:nvPr/>
        </p:nvSpPr>
        <p:spPr bwMode="auto">
          <a:xfrm flipV="1">
            <a:off x="2063750" y="4791075"/>
            <a:ext cx="606425" cy="258763"/>
          </a:xfrm>
          <a:prstGeom prst="line">
            <a:avLst/>
          </a:prstGeom>
          <a:noFill/>
          <a:ln w="28575">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aphicFrame>
        <p:nvGraphicFramePr>
          <p:cNvPr id="93220" name="Object 36"/>
          <p:cNvGraphicFramePr>
            <a:graphicFrameLocks noChangeAspect="1"/>
          </p:cNvGraphicFramePr>
          <p:nvPr/>
        </p:nvGraphicFramePr>
        <p:xfrm>
          <a:off x="1809750" y="4019550"/>
          <a:ext cx="3046413" cy="603250"/>
        </p:xfrm>
        <a:graphic>
          <a:graphicData uri="http://schemas.openxmlformats.org/presentationml/2006/ole">
            <mc:AlternateContent xmlns:mc="http://schemas.openxmlformats.org/markup-compatibility/2006">
              <mc:Choice xmlns:v="urn:schemas-microsoft-com:vml" Requires="v">
                <p:oleObj spid="_x0000_s18523" name="Equation" r:id="rId11" imgW="1282680" imgH="253800" progId="Equation.DSMT4">
                  <p:embed/>
                </p:oleObj>
              </mc:Choice>
              <mc:Fallback>
                <p:oleObj name="Equation" r:id="rId11" imgW="1282680" imgH="25380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09750" y="4019550"/>
                        <a:ext cx="3046413" cy="603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209" name="AutoShape 37"/>
          <p:cNvSpPr>
            <a:spLocks noChangeArrowheads="1"/>
          </p:cNvSpPr>
          <p:nvPr/>
        </p:nvSpPr>
        <p:spPr bwMode="auto">
          <a:xfrm rot="-3527095">
            <a:off x="1430338" y="1349375"/>
            <a:ext cx="485775" cy="1939925"/>
          </a:xfrm>
          <a:prstGeom prst="downArrow">
            <a:avLst>
              <a:gd name="adj1" fmla="val 50000"/>
              <a:gd name="adj2" fmla="val 99837"/>
            </a:avLst>
          </a:prstGeom>
          <a:solidFill>
            <a:srgbClr val="CCECFF">
              <a:alpha val="4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pPr algn="ctr"/>
            <a:endParaRPr lang="en-US">
              <a:solidFill>
                <a:srgbClr val="CCECFF"/>
              </a:solidFill>
            </a:endParaRPr>
          </a:p>
        </p:txBody>
      </p:sp>
      <p:sp>
        <p:nvSpPr>
          <p:cNvPr id="8210" name="AutoShape 38"/>
          <p:cNvSpPr>
            <a:spLocks noChangeArrowheads="1"/>
          </p:cNvSpPr>
          <p:nvPr/>
        </p:nvSpPr>
        <p:spPr bwMode="auto">
          <a:xfrm rot="-7154077">
            <a:off x="1424781" y="1261269"/>
            <a:ext cx="485775" cy="1912938"/>
          </a:xfrm>
          <a:prstGeom prst="downArrow">
            <a:avLst>
              <a:gd name="adj1" fmla="val 50000"/>
              <a:gd name="adj2" fmla="val 98448"/>
            </a:avLst>
          </a:prstGeom>
          <a:solidFill>
            <a:srgbClr val="CCECFF">
              <a:alpha val="4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pPr algn="ctr"/>
            <a:endParaRPr lang="en-US">
              <a:solidFill>
                <a:srgbClr val="CCECFF"/>
              </a:solidFill>
            </a:endParaRPr>
          </a:p>
        </p:txBody>
      </p:sp>
      <p:sp>
        <p:nvSpPr>
          <p:cNvPr id="5" name="Footer Placeholder 3"/>
          <p:cNvSpPr txBox="1">
            <a:spLocks noGrp="1"/>
          </p:cNvSpPr>
          <p:nvPr/>
        </p:nvSpPr>
        <p:spPr>
          <a:xfrm>
            <a:off x="2009775"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extLst>
      <p:ext uri="{BB962C8B-B14F-4D97-AF65-F5344CB8AC3E}">
        <p14:creationId xmlns:p14="http://schemas.microsoft.com/office/powerpoint/2010/main" val="2644309357"/>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320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322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32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32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3217"/>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932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3217" grpId="0" animBg="1"/>
      <p:bldP spid="9321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txBox="1">
            <a:spLocks noGrp="1"/>
          </p:cNvSpPr>
          <p:nvPr/>
        </p:nvSpPr>
        <p:spPr>
          <a:xfrm>
            <a:off x="965200" y="6324600"/>
            <a:ext cx="6121400" cy="457200"/>
          </a:xfrm>
          <a:prstGeom prst="rect">
            <a:avLst/>
          </a:prstGeom>
          <a:noFill/>
        </p:spPr>
        <p:txBody>
          <a:bodyPr anchor="ctr"/>
          <a:lstStyle/>
          <a:p>
            <a:pPr algn="ctr">
              <a:defRPr/>
            </a:pPr>
            <a:endParaRPr lang="en-US" sz="1000" dirty="0">
              <a:solidFill>
                <a:schemeClr val="tx1">
                  <a:tint val="75000"/>
                </a:schemeClr>
              </a:solidFill>
            </a:endParaRPr>
          </a:p>
        </p:txBody>
      </p:sp>
      <p:sp>
        <p:nvSpPr>
          <p:cNvPr id="9220" name="TextBox 6"/>
          <p:cNvSpPr txBox="1">
            <a:spLocks noChangeArrowheads="1"/>
          </p:cNvSpPr>
          <p:nvPr/>
        </p:nvSpPr>
        <p:spPr bwMode="auto">
          <a:xfrm>
            <a:off x="180975" y="1588"/>
            <a:ext cx="184308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b="1">
                <a:solidFill>
                  <a:srgbClr val="138677"/>
                </a:solidFill>
                <a:latin typeface="Arial" charset="0"/>
                <a:cs typeface="Arial" charset="0"/>
              </a:rPr>
              <a:t>Parallel</a:t>
            </a:r>
          </a:p>
          <a:p>
            <a:pPr eaLnBrk="1" hangingPunct="1"/>
            <a:r>
              <a:rPr lang="en-US" b="1">
                <a:solidFill>
                  <a:srgbClr val="138677"/>
                </a:solidFill>
                <a:latin typeface="Arial" charset="0"/>
                <a:cs typeface="Arial" charset="0"/>
              </a:rPr>
              <a:t>Example 2</a:t>
            </a:r>
          </a:p>
          <a:p>
            <a:pPr eaLnBrk="1" hangingPunct="1"/>
            <a:r>
              <a:rPr lang="en-US" b="1">
                <a:solidFill>
                  <a:srgbClr val="138677"/>
                </a:solidFill>
                <a:latin typeface="Arial" charset="0"/>
                <a:cs typeface="Arial" charset="0"/>
              </a:rPr>
              <a:t>continued</a:t>
            </a:r>
          </a:p>
        </p:txBody>
      </p:sp>
      <p:sp>
        <p:nvSpPr>
          <p:cNvPr id="9221" name="TextBox 7"/>
          <p:cNvSpPr txBox="1">
            <a:spLocks noChangeArrowheads="1"/>
          </p:cNvSpPr>
          <p:nvPr/>
        </p:nvSpPr>
        <p:spPr bwMode="auto">
          <a:xfrm>
            <a:off x="2193925" y="139700"/>
            <a:ext cx="67611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a:latin typeface="Arial" charset="0"/>
                <a:cs typeface="Arial" charset="0"/>
              </a:rPr>
              <a:t>Solving Proportions with Mixed Numbers and Decimals</a:t>
            </a:r>
          </a:p>
        </p:txBody>
      </p:sp>
      <p:sp>
        <p:nvSpPr>
          <p:cNvPr id="9222" name="Slide Number Placeholder 4"/>
          <p:cNvSpPr txBox="1">
            <a:spLocks noGrp="1"/>
          </p:cNvSpPr>
          <p:nvPr/>
        </p:nvSpPr>
        <p:spPr bwMode="auto">
          <a:xfrm>
            <a:off x="68580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r" eaLnBrk="1" hangingPunct="1"/>
            <a:r>
              <a:rPr lang="en-US" sz="1200">
                <a:solidFill>
                  <a:srgbClr val="898989"/>
                </a:solidFill>
              </a:rPr>
              <a:t>Slide 5.4- </a:t>
            </a:r>
            <a:fld id="{9BC5FD1C-FBAF-491B-A926-2DBA70BBE1E1}" type="slidenum">
              <a:rPr lang="en-US" sz="1200">
                <a:solidFill>
                  <a:srgbClr val="898989"/>
                </a:solidFill>
              </a:rPr>
              <a:pPr algn="r" eaLnBrk="1" hangingPunct="1"/>
              <a:t>24</a:t>
            </a:fld>
            <a:endParaRPr lang="en-CA" sz="1200">
              <a:solidFill>
                <a:srgbClr val="898989"/>
              </a:solidFill>
            </a:endParaRPr>
          </a:p>
        </p:txBody>
      </p:sp>
      <p:graphicFrame>
        <p:nvGraphicFramePr>
          <p:cNvPr id="9218" name="Object 7"/>
          <p:cNvGraphicFramePr>
            <a:graphicFrameLocks noChangeAspect="1"/>
          </p:cNvGraphicFramePr>
          <p:nvPr/>
        </p:nvGraphicFramePr>
        <p:xfrm>
          <a:off x="955675" y="2266950"/>
          <a:ext cx="1939925" cy="911225"/>
        </p:xfrm>
        <a:graphic>
          <a:graphicData uri="http://schemas.openxmlformats.org/presentationml/2006/ole">
            <mc:AlternateContent xmlns:mc="http://schemas.openxmlformats.org/markup-compatibility/2006">
              <mc:Choice xmlns:v="urn:schemas-microsoft-com:vml" Requires="v">
                <p:oleObj spid="_x0000_s19476" name="Equation" r:id="rId3" imgW="838080" imgH="393480" progId="Equation.DSMT4">
                  <p:embed/>
                </p:oleObj>
              </mc:Choice>
              <mc:Fallback>
                <p:oleObj name="Equation" r:id="rId3" imgW="838080" imgH="3934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5675" y="2266950"/>
                        <a:ext cx="1939925" cy="911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9223" name="Group 17"/>
          <p:cNvGrpSpPr>
            <a:grpSpLocks/>
          </p:cNvGrpSpPr>
          <p:nvPr/>
        </p:nvGrpSpPr>
        <p:grpSpPr bwMode="auto">
          <a:xfrm>
            <a:off x="5986463" y="2392363"/>
            <a:ext cx="1243012" cy="912812"/>
            <a:chOff x="3072" y="1239"/>
            <a:chExt cx="783" cy="575"/>
          </a:xfrm>
        </p:grpSpPr>
        <p:sp>
          <p:nvSpPr>
            <p:cNvPr id="9229" name="Line 18"/>
            <p:cNvSpPr>
              <a:spLocks noChangeShapeType="1"/>
            </p:cNvSpPr>
            <p:nvPr/>
          </p:nvSpPr>
          <p:spPr bwMode="auto">
            <a:xfrm>
              <a:off x="3371" y="1239"/>
              <a:ext cx="0" cy="575"/>
            </a:xfrm>
            <a:prstGeom prst="line">
              <a:avLst/>
            </a:prstGeom>
            <a:noFill/>
            <a:ln w="9525">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9230" name="Line 19"/>
            <p:cNvSpPr>
              <a:spLocks noChangeShapeType="1"/>
            </p:cNvSpPr>
            <p:nvPr/>
          </p:nvSpPr>
          <p:spPr bwMode="auto">
            <a:xfrm flipH="1">
              <a:off x="3072" y="1239"/>
              <a:ext cx="294" cy="0"/>
            </a:xfrm>
            <a:prstGeom prst="line">
              <a:avLst/>
            </a:prstGeom>
            <a:noFill/>
            <a:ln w="9525">
              <a:solidFill>
                <a:srgbClr val="0000FF"/>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9231" name="Line 20"/>
            <p:cNvSpPr>
              <a:spLocks noChangeShapeType="1"/>
            </p:cNvSpPr>
            <p:nvPr/>
          </p:nvSpPr>
          <p:spPr bwMode="auto">
            <a:xfrm flipH="1">
              <a:off x="3077" y="1814"/>
              <a:ext cx="294" cy="0"/>
            </a:xfrm>
            <a:prstGeom prst="line">
              <a:avLst/>
            </a:prstGeom>
            <a:noFill/>
            <a:ln w="9525">
              <a:solidFill>
                <a:srgbClr val="0000FF"/>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9232" name="Text Box 21"/>
            <p:cNvSpPr txBox="1">
              <a:spLocks noChangeArrowheads="1"/>
            </p:cNvSpPr>
            <p:nvPr/>
          </p:nvSpPr>
          <p:spPr bwMode="auto">
            <a:xfrm>
              <a:off x="3371" y="1411"/>
              <a:ext cx="4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0000FF"/>
                  </a:solidFill>
                  <a:latin typeface="Arial" charset="0"/>
                </a:rPr>
                <a:t>Equal</a:t>
              </a:r>
            </a:p>
          </p:txBody>
        </p:sp>
      </p:grpSp>
      <p:sp>
        <p:nvSpPr>
          <p:cNvPr id="9224" name="AutoShape 22"/>
          <p:cNvSpPr>
            <a:spLocks noChangeArrowheads="1"/>
          </p:cNvSpPr>
          <p:nvPr/>
        </p:nvSpPr>
        <p:spPr bwMode="auto">
          <a:xfrm rot="-6638481">
            <a:off x="1782762" y="1652588"/>
            <a:ext cx="485775" cy="2159000"/>
          </a:xfrm>
          <a:prstGeom prst="downArrow">
            <a:avLst>
              <a:gd name="adj1" fmla="val 50000"/>
              <a:gd name="adj2" fmla="val 111111"/>
            </a:avLst>
          </a:prstGeom>
          <a:solidFill>
            <a:srgbClr val="CCECFF">
              <a:alpha val="4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pPr algn="ctr"/>
            <a:endParaRPr lang="en-US">
              <a:solidFill>
                <a:srgbClr val="CCECFF"/>
              </a:solidFill>
            </a:endParaRPr>
          </a:p>
        </p:txBody>
      </p:sp>
      <p:sp>
        <p:nvSpPr>
          <p:cNvPr id="9225" name="AutoShape 23"/>
          <p:cNvSpPr>
            <a:spLocks noChangeArrowheads="1"/>
          </p:cNvSpPr>
          <p:nvPr/>
        </p:nvSpPr>
        <p:spPr bwMode="auto">
          <a:xfrm rot="-4011037">
            <a:off x="1655762" y="1776413"/>
            <a:ext cx="485775" cy="1949450"/>
          </a:xfrm>
          <a:prstGeom prst="downArrow">
            <a:avLst>
              <a:gd name="adj1" fmla="val 50000"/>
              <a:gd name="adj2" fmla="val 100327"/>
            </a:avLst>
          </a:prstGeom>
          <a:solidFill>
            <a:srgbClr val="CCECFF">
              <a:alpha val="4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pPr algn="ctr"/>
            <a:endParaRPr lang="en-US">
              <a:solidFill>
                <a:srgbClr val="CCECFF"/>
              </a:solidFill>
            </a:endParaRPr>
          </a:p>
        </p:txBody>
      </p:sp>
      <p:sp>
        <p:nvSpPr>
          <p:cNvPr id="9226" name="Text Box 24"/>
          <p:cNvSpPr txBox="1">
            <a:spLocks noChangeArrowheads="1"/>
          </p:cNvSpPr>
          <p:nvPr/>
        </p:nvSpPr>
        <p:spPr bwMode="auto">
          <a:xfrm>
            <a:off x="3381375" y="2166938"/>
            <a:ext cx="2681288"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200">
                <a:latin typeface="Arial" charset="0"/>
              </a:rPr>
              <a:t>10.4 ∙ 8.06 = 83.824</a:t>
            </a:r>
          </a:p>
        </p:txBody>
      </p:sp>
      <p:sp>
        <p:nvSpPr>
          <p:cNvPr id="9227" name="Text Box 25"/>
          <p:cNvSpPr txBox="1">
            <a:spLocks noChangeArrowheads="1"/>
          </p:cNvSpPr>
          <p:nvPr/>
        </p:nvSpPr>
        <p:spPr bwMode="auto">
          <a:xfrm>
            <a:off x="3376613" y="3090863"/>
            <a:ext cx="2681287"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200">
                <a:latin typeface="Arial" charset="0"/>
              </a:rPr>
              <a:t>12.4 </a:t>
            </a:r>
            <a:r>
              <a:rPr lang="en-US" sz="2200">
                <a:latin typeface="Arial" charset="0"/>
                <a:cs typeface="Arial" charset="0"/>
              </a:rPr>
              <a:t>∙ 6.76</a:t>
            </a:r>
            <a:r>
              <a:rPr lang="en-US" sz="2200">
                <a:latin typeface="Arial" charset="0"/>
              </a:rPr>
              <a:t> = 83.824</a:t>
            </a:r>
          </a:p>
        </p:txBody>
      </p:sp>
      <p:sp>
        <p:nvSpPr>
          <p:cNvPr id="61475" name="Text Box 35"/>
          <p:cNvSpPr txBox="1">
            <a:spLocks noChangeArrowheads="1"/>
          </p:cNvSpPr>
          <p:nvPr/>
        </p:nvSpPr>
        <p:spPr bwMode="auto">
          <a:xfrm>
            <a:off x="544513" y="4495800"/>
            <a:ext cx="804545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a:latin typeface="Arial" charset="0"/>
              </a:rPr>
              <a:t>The cross products are equal, so 8.06 is the correct solution.</a:t>
            </a:r>
          </a:p>
        </p:txBody>
      </p:sp>
    </p:spTree>
    <p:extLst>
      <p:ext uri="{BB962C8B-B14F-4D97-AF65-F5344CB8AC3E}">
        <p14:creationId xmlns:p14="http://schemas.microsoft.com/office/powerpoint/2010/main" val="285616437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Similar Triangles</a:t>
            </a:r>
            <a:endParaRPr lang="en-US" dirty="0"/>
          </a:p>
        </p:txBody>
      </p:sp>
      <p:sp>
        <p:nvSpPr>
          <p:cNvPr id="3" name="Content Placeholder 2"/>
          <p:cNvSpPr>
            <a:spLocks noGrp="1"/>
          </p:cNvSpPr>
          <p:nvPr>
            <p:ph idx="1"/>
          </p:nvPr>
        </p:nvSpPr>
        <p:spPr/>
        <p:txBody>
          <a:bodyPr/>
          <a:lstStyle/>
          <a:p>
            <a:pPr marL="457200" indent="-457200">
              <a:buFont typeface="Arial" pitchFamily="34" charset="0"/>
              <a:buChar char="•"/>
            </a:pPr>
            <a:r>
              <a:rPr lang="en-US" dirty="0" smtClean="0"/>
              <a:t>Similar Triangles whose angles have the same measure, but their sides have different lengths.</a:t>
            </a:r>
          </a:p>
          <a:p>
            <a:pPr marL="457200" indent="-457200">
              <a:buFont typeface="Arial" pitchFamily="34" charset="0"/>
              <a:buChar char="•"/>
            </a:pPr>
            <a:r>
              <a:rPr lang="en-US" dirty="0" smtClean="0"/>
              <a:t>The triangles will look identical, but one will be smaller than the other.  </a:t>
            </a:r>
          </a:p>
          <a:p>
            <a:pPr marL="457200" indent="-457200">
              <a:buFont typeface="Arial" pitchFamily="34" charset="0"/>
              <a:buChar char="•"/>
            </a:pPr>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r>
              <a:rPr lang="en-US" smtClean="0"/>
              <a:t>Slide 1- </a:t>
            </a:r>
            <a:fld id="{808496AB-3BBC-471C-A21E-FAE6B77238D8}" type="slidenum">
              <a:rPr lang="en-US" smtClean="0"/>
              <a:pPr>
                <a:defRPr/>
              </a:pPr>
              <a:t>25</a:t>
            </a:fld>
            <a:endParaRPr lang="en-CA"/>
          </a:p>
        </p:txBody>
      </p:sp>
      <p:sp>
        <p:nvSpPr>
          <p:cNvPr id="5" name="Footer Placeholder 4"/>
          <p:cNvSpPr>
            <a:spLocks noGrp="1"/>
          </p:cNvSpPr>
          <p:nvPr>
            <p:ph type="ftr" sz="quarter" idx="12"/>
          </p:nvPr>
        </p:nvSpPr>
        <p:spPr/>
        <p:txBody>
          <a:bodyPr/>
          <a:lstStyle/>
          <a:p>
            <a:pPr>
              <a:defRPr/>
            </a:pPr>
            <a:endParaRPr lang="en-US" dirty="0"/>
          </a:p>
        </p:txBody>
      </p:sp>
      <p:pic>
        <p:nvPicPr>
          <p:cNvPr id="20482" name="Picture 2" descr="http://www.algebralab.org/img/6710e4e8-b25d-4b1c-bc64-a7183046cf6c.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4261" y="3678917"/>
            <a:ext cx="52578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6119874"/>
      </p:ext>
    </p:extLst>
  </p:cSld>
  <p:clrMapOvr>
    <a:masterClrMapping/>
  </p:clrMapOvr>
  <p:transition spd="med">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482"/>
                                        </p:tgtEl>
                                        <p:attrNameLst>
                                          <p:attrName>style.visibility</p:attrName>
                                        </p:attrNameLst>
                                      </p:cBhvr>
                                      <p:to>
                                        <p:strVal val="visible"/>
                                      </p:to>
                                    </p:set>
                                    <p:animEffect transition="in" filter="fade">
                                      <p:cBhvr>
                                        <p:cTn id="17" dur="5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239486"/>
                <a:ext cx="8229600" cy="5886677"/>
              </a:xfrm>
            </p:spPr>
            <p:txBody>
              <a:bodyPr/>
              <a:lstStyle/>
              <a:p>
                <a:pPr marL="457200" indent="-457200">
                  <a:buFont typeface="Arial" pitchFamily="34" charset="0"/>
                  <a:buChar char="•"/>
                </a:pPr>
                <a14:m>
                  <m:oMath xmlns:m="http://schemas.openxmlformats.org/officeDocument/2006/math">
                    <m:f>
                      <m:fPr>
                        <m:ctrlPr>
                          <a:rPr lang="en-US" i="1" smtClean="0">
                            <a:latin typeface="Cambria Math"/>
                          </a:rPr>
                        </m:ctrlPr>
                      </m:fPr>
                      <m:num>
                        <m:r>
                          <a:rPr lang="en-US" b="0" i="1" smtClean="0">
                            <a:latin typeface="Cambria Math"/>
                          </a:rPr>
                          <m:t>𝑟</m:t>
                        </m:r>
                      </m:num>
                      <m:den>
                        <m:r>
                          <a:rPr lang="en-US" b="0" i="1" smtClean="0">
                            <a:latin typeface="Cambria Math"/>
                          </a:rPr>
                          <m:t>𝑐</m:t>
                        </m:r>
                      </m:den>
                    </m:f>
                    <m:r>
                      <a:rPr lang="en-US" b="0" i="1" smtClean="0">
                        <a:latin typeface="Cambria Math"/>
                      </a:rPr>
                      <m:t>=</m:t>
                    </m:r>
                    <m:f>
                      <m:fPr>
                        <m:ctrlPr>
                          <a:rPr lang="en-US" i="1">
                            <a:latin typeface="Cambria Math"/>
                          </a:rPr>
                        </m:ctrlPr>
                      </m:fPr>
                      <m:num>
                        <m:r>
                          <a:rPr lang="en-US" b="0" i="1" smtClean="0">
                            <a:latin typeface="Cambria Math"/>
                          </a:rPr>
                          <m:t>𝑝</m:t>
                        </m:r>
                      </m:num>
                      <m:den>
                        <m:r>
                          <a:rPr lang="en-US" b="0" i="1" smtClean="0">
                            <a:latin typeface="Cambria Math"/>
                          </a:rPr>
                          <m:t>𝑏</m:t>
                        </m:r>
                      </m:den>
                    </m:f>
                    <m:r>
                      <a:rPr lang="en-US" b="0" i="1" smtClean="0">
                        <a:latin typeface="Cambria Math"/>
                      </a:rPr>
                      <m:t>=</m:t>
                    </m:r>
                    <m:f>
                      <m:fPr>
                        <m:ctrlPr>
                          <a:rPr lang="en-US" i="1">
                            <a:latin typeface="Cambria Math"/>
                          </a:rPr>
                        </m:ctrlPr>
                      </m:fPr>
                      <m:num>
                        <m:r>
                          <a:rPr lang="en-US" b="0" i="1" smtClean="0">
                            <a:latin typeface="Cambria Math"/>
                          </a:rPr>
                          <m:t>𝑞</m:t>
                        </m:r>
                      </m:num>
                      <m:den>
                        <m:r>
                          <a:rPr lang="en-US" b="0" i="1" smtClean="0">
                            <a:latin typeface="Cambria Math"/>
                          </a:rPr>
                          <m:t>𝑎</m:t>
                        </m:r>
                      </m:den>
                    </m:f>
                  </m:oMath>
                </a14:m>
                <a:endParaRPr lang="en-US" dirty="0" smtClean="0"/>
              </a:p>
              <a:p>
                <a:pPr marL="457200" indent="-457200">
                  <a:buFont typeface="Arial" pitchFamily="34" charset="0"/>
                  <a:buChar char="•"/>
                </a:pPr>
                <a:endParaRPr lang="en-US" dirty="0" smtClean="0"/>
              </a:p>
              <a:p>
                <a:pPr marL="457200" indent="-457200">
                  <a:buFont typeface="Arial" pitchFamily="34" charset="0"/>
                  <a:buChar char="•"/>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239486"/>
                <a:ext cx="8229600" cy="5886677"/>
              </a:xfrm>
              <a:blipFill rotWithShape="1">
                <a:blip r:embed="rId2"/>
                <a:stretch>
                  <a:fillRect/>
                </a:stretch>
              </a:blipFill>
            </p:spPr>
            <p:txBody>
              <a:bodyPr/>
              <a:lstStyle/>
              <a:p>
                <a:r>
                  <a:rPr lang="en-US">
                    <a:noFill/>
                  </a:rPr>
                  <a:t> </a:t>
                </a:r>
              </a:p>
            </p:txBody>
          </p:sp>
        </mc:Fallback>
      </mc:AlternateContent>
      <p:sp>
        <p:nvSpPr>
          <p:cNvPr id="4" name="Slide Number Placeholder 3"/>
          <p:cNvSpPr>
            <a:spLocks noGrp="1"/>
          </p:cNvSpPr>
          <p:nvPr>
            <p:ph type="sldNum" sz="quarter" idx="11"/>
          </p:nvPr>
        </p:nvSpPr>
        <p:spPr/>
        <p:txBody>
          <a:bodyPr/>
          <a:lstStyle/>
          <a:p>
            <a:pPr>
              <a:defRPr/>
            </a:pPr>
            <a:r>
              <a:rPr lang="en-US" smtClean="0"/>
              <a:t>Slide 1- </a:t>
            </a:r>
            <a:fld id="{808496AB-3BBC-471C-A21E-FAE6B77238D8}" type="slidenum">
              <a:rPr lang="en-US" smtClean="0"/>
              <a:pPr>
                <a:defRPr/>
              </a:pPr>
              <a:t>26</a:t>
            </a:fld>
            <a:endParaRPr lang="en-CA"/>
          </a:p>
        </p:txBody>
      </p:sp>
      <p:sp>
        <p:nvSpPr>
          <p:cNvPr id="5" name="Footer Placeholder 4"/>
          <p:cNvSpPr>
            <a:spLocks noGrp="1"/>
          </p:cNvSpPr>
          <p:nvPr>
            <p:ph type="ftr" sz="quarter" idx="12"/>
          </p:nvPr>
        </p:nvSpPr>
        <p:spPr/>
        <p:txBody>
          <a:bodyPr/>
          <a:lstStyle/>
          <a:p>
            <a:pPr>
              <a:defRPr/>
            </a:pPr>
            <a:endParaRPr lang="en-US" dirty="0"/>
          </a:p>
        </p:txBody>
      </p:sp>
      <p:pic>
        <p:nvPicPr>
          <p:cNvPr id="2253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6980" y="1204914"/>
            <a:ext cx="7464301" cy="4281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6391564" y="3879273"/>
            <a:ext cx="387927" cy="461665"/>
          </a:xfrm>
          <a:prstGeom prst="rect">
            <a:avLst/>
          </a:prstGeom>
          <a:noFill/>
        </p:spPr>
        <p:txBody>
          <a:bodyPr wrap="square" rtlCol="0">
            <a:spAutoFit/>
          </a:bodyPr>
          <a:lstStyle/>
          <a:p>
            <a:r>
              <a:rPr lang="en-US" dirty="0" smtClean="0"/>
              <a:t>x</a:t>
            </a:r>
            <a:endParaRPr lang="en-US" dirty="0"/>
          </a:p>
        </p:txBody>
      </p:sp>
      <p:sp>
        <p:nvSpPr>
          <p:cNvPr id="6" name="TextBox 5"/>
          <p:cNvSpPr txBox="1"/>
          <p:nvPr/>
        </p:nvSpPr>
        <p:spPr>
          <a:xfrm>
            <a:off x="6890327" y="4673600"/>
            <a:ext cx="489528" cy="461665"/>
          </a:xfrm>
          <a:prstGeom prst="rect">
            <a:avLst/>
          </a:prstGeom>
          <a:noFill/>
        </p:spPr>
        <p:txBody>
          <a:bodyPr wrap="square" rtlCol="0">
            <a:spAutoFit/>
          </a:bodyPr>
          <a:lstStyle/>
          <a:p>
            <a:r>
              <a:rPr lang="en-US" dirty="0" smtClean="0"/>
              <a:t>y</a:t>
            </a:r>
            <a:endParaRPr lang="en-US" dirty="0"/>
          </a:p>
        </p:txBody>
      </p:sp>
    </p:spTree>
    <p:extLst>
      <p:ext uri="{BB962C8B-B14F-4D97-AF65-F5344CB8AC3E}">
        <p14:creationId xmlns:p14="http://schemas.microsoft.com/office/powerpoint/2010/main" val="2834402090"/>
      </p:ext>
    </p:extLst>
  </p:cSld>
  <p:clrMapOvr>
    <a:masterClrMapping/>
  </p:clrMapOvr>
  <p:transition spd="med">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532"/>
                                        </p:tgtEl>
                                        <p:attrNameLst>
                                          <p:attrName>style.visibility</p:attrName>
                                        </p:attrNameLst>
                                      </p:cBhvr>
                                      <p:to>
                                        <p:strVal val="visible"/>
                                      </p:to>
                                    </p:set>
                                    <p:animEffect transition="in" filter="fade">
                                      <p:cBhvr>
                                        <p:cTn id="12" dur="500"/>
                                        <p:tgtEl>
                                          <p:spTgt spid="2253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r>
              <a:rPr lang="en-US" smtClean="0"/>
              <a:t>Slide 1- </a:t>
            </a:r>
            <a:fld id="{808496AB-3BBC-471C-A21E-FAE6B77238D8}" type="slidenum">
              <a:rPr lang="en-US" smtClean="0"/>
              <a:pPr>
                <a:defRPr/>
              </a:pPr>
              <a:t>27</a:t>
            </a:fld>
            <a:endParaRPr lang="en-CA"/>
          </a:p>
        </p:txBody>
      </p:sp>
      <p:sp>
        <p:nvSpPr>
          <p:cNvPr id="5" name="Footer Placeholder 4"/>
          <p:cNvSpPr>
            <a:spLocks noGrp="1"/>
          </p:cNvSpPr>
          <p:nvPr>
            <p:ph type="ftr" sz="quarter" idx="12"/>
          </p:nvPr>
        </p:nvSpPr>
        <p:spPr/>
        <p:txBody>
          <a:bodyPr/>
          <a:lstStyle/>
          <a:p>
            <a:pPr>
              <a:defRPr/>
            </a:pPr>
            <a:endParaRPr lang="en-US" dirty="0"/>
          </a:p>
        </p:txBody>
      </p:sp>
      <p:pic>
        <p:nvPicPr>
          <p:cNvPr id="235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343" y="743631"/>
            <a:ext cx="8085807" cy="4535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6741491"/>
      </p:ext>
    </p:extLst>
  </p:cSld>
  <p:clrMapOvr>
    <a:masterClrMapping/>
  </p:clrMapOvr>
  <p:transition spd="med">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fade">
                                      <p:cBhvr>
                                        <p:cTn id="7" dur="5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r>
              <a:rPr lang="en-US" smtClean="0"/>
              <a:t>Slide 1- </a:t>
            </a:r>
            <a:fld id="{808496AB-3BBC-471C-A21E-FAE6B77238D8}" type="slidenum">
              <a:rPr lang="en-US" smtClean="0"/>
              <a:pPr>
                <a:defRPr/>
              </a:pPr>
              <a:t>28</a:t>
            </a:fld>
            <a:endParaRPr lang="en-CA"/>
          </a:p>
        </p:txBody>
      </p:sp>
      <p:sp>
        <p:nvSpPr>
          <p:cNvPr id="5" name="Footer Placeholder 4"/>
          <p:cNvSpPr>
            <a:spLocks noGrp="1"/>
          </p:cNvSpPr>
          <p:nvPr>
            <p:ph type="ftr" sz="quarter" idx="12"/>
          </p:nvPr>
        </p:nvSpPr>
        <p:spPr/>
        <p:txBody>
          <a:bodyPr/>
          <a:lstStyle/>
          <a:p>
            <a:pPr>
              <a:defRPr/>
            </a:pPr>
            <a:endParaRPr lang="en-US" dirty="0"/>
          </a:p>
        </p:txBody>
      </p:sp>
      <p:pic>
        <p:nvPicPr>
          <p:cNvPr id="24578" name="Picture 2" descr="http://math.youngzones.org/similar_triangle_tree.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7155" y="612095"/>
            <a:ext cx="6645502" cy="51913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2429917"/>
      </p:ext>
    </p:extLst>
  </p:cSld>
  <p:clrMapOvr>
    <a:masterClrMapping/>
  </p:clrMapOvr>
  <p:transition spd="med">
    <p:pull dir="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a:rPr>
                          </m:ctrlPr>
                        </m:fPr>
                        <m:num>
                          <m:r>
                            <a:rPr lang="en-US" b="0" i="1" smtClean="0">
                              <a:latin typeface="Cambria Math"/>
                            </a:rPr>
                            <m:t>𝑌𝑜𝑢𝑟</m:t>
                          </m:r>
                          <m:r>
                            <a:rPr lang="en-US" b="0" i="1" smtClean="0">
                              <a:latin typeface="Cambria Math"/>
                            </a:rPr>
                            <m:t> </m:t>
                          </m:r>
                          <m:r>
                            <a:rPr lang="en-US" b="0" i="1" smtClean="0">
                              <a:latin typeface="Cambria Math"/>
                            </a:rPr>
                            <m:t>𝐻𝑒𝑖𝑔h𝑡</m:t>
                          </m:r>
                        </m:num>
                        <m:den>
                          <m:r>
                            <a:rPr lang="en-US" b="0" i="1" smtClean="0">
                              <a:latin typeface="Cambria Math"/>
                            </a:rPr>
                            <m:t>𝑇𝑟𝑒𝑒</m:t>
                          </m:r>
                          <m:r>
                            <a:rPr lang="en-US" b="0" i="1" smtClean="0">
                              <a:latin typeface="Cambria Math"/>
                            </a:rPr>
                            <m:t> </m:t>
                          </m:r>
                          <m:r>
                            <a:rPr lang="en-US" b="0" i="1" smtClean="0">
                              <a:latin typeface="Cambria Math"/>
                            </a:rPr>
                            <m:t>𝐻𝑒𝑖𝑔h𝑡</m:t>
                          </m:r>
                        </m:den>
                      </m:f>
                      <m:r>
                        <a:rPr lang="en-US" b="0" i="1" smtClean="0">
                          <a:latin typeface="Cambria Math"/>
                        </a:rPr>
                        <m:t>= </m:t>
                      </m:r>
                      <m:f>
                        <m:fPr>
                          <m:ctrlPr>
                            <a:rPr lang="en-US" b="0" i="1" smtClean="0">
                              <a:latin typeface="Cambria Math"/>
                            </a:rPr>
                          </m:ctrlPr>
                        </m:fPr>
                        <m:num>
                          <m:r>
                            <a:rPr lang="en-US" b="0" i="1" smtClean="0">
                              <a:latin typeface="Cambria Math"/>
                            </a:rPr>
                            <m:t>𝑌𝑜𝑢𝑟</m:t>
                          </m:r>
                          <m:r>
                            <a:rPr lang="en-US" b="0" i="1" smtClean="0">
                              <a:latin typeface="Cambria Math"/>
                            </a:rPr>
                            <m:t> </m:t>
                          </m:r>
                          <m:r>
                            <a:rPr lang="en-US" b="0" i="1" smtClean="0">
                              <a:latin typeface="Cambria Math"/>
                            </a:rPr>
                            <m:t>𝑆h𝑎𝑑𝑜𝑤</m:t>
                          </m:r>
                          <m:r>
                            <a:rPr lang="en-US" b="0" i="1" smtClean="0">
                              <a:latin typeface="Cambria Math"/>
                            </a:rPr>
                            <m:t> </m:t>
                          </m:r>
                          <m:r>
                            <a:rPr lang="en-US" b="0" i="1" smtClean="0">
                              <a:latin typeface="Cambria Math"/>
                            </a:rPr>
                            <m:t>𝐿𝑒𝑛𝑔𝑡h</m:t>
                          </m:r>
                        </m:num>
                        <m:den>
                          <m:r>
                            <a:rPr lang="en-US" b="0" i="1" smtClean="0">
                              <a:latin typeface="Cambria Math"/>
                            </a:rPr>
                            <m:t>𝑇𝑟𝑒𝑒</m:t>
                          </m:r>
                          <m:r>
                            <a:rPr lang="en-US" b="0" i="1" smtClean="0">
                              <a:latin typeface="Cambria Math"/>
                            </a:rPr>
                            <m:t> </m:t>
                          </m:r>
                          <m:r>
                            <a:rPr lang="en-US" b="0" i="1" smtClean="0">
                              <a:latin typeface="Cambria Math"/>
                            </a:rPr>
                            <m:t>𝑠h𝑎𝑑𝑜𝑤</m:t>
                          </m:r>
                          <m:r>
                            <a:rPr lang="en-US" b="0" i="1" smtClean="0">
                              <a:latin typeface="Cambria Math"/>
                            </a:rPr>
                            <m:t> </m:t>
                          </m:r>
                          <m:r>
                            <a:rPr lang="en-US" b="0" i="1" smtClean="0">
                              <a:latin typeface="Cambria Math"/>
                            </a:rPr>
                            <m:t>𝑙𝑒𝑛𝑔𝑡h</m:t>
                          </m:r>
                        </m:den>
                      </m:f>
                    </m:oMath>
                  </m:oMathPara>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a:stretch>
              </a:blipFill>
            </p:spPr>
            <p:txBody>
              <a:bodyPr/>
              <a:lstStyle/>
              <a:p>
                <a:r>
                  <a:rPr lang="en-US">
                    <a:noFill/>
                  </a:rPr>
                  <a:t> </a:t>
                </a:r>
              </a:p>
            </p:txBody>
          </p:sp>
        </mc:Fallback>
      </mc:AlternateContent>
      <p:sp>
        <p:nvSpPr>
          <p:cNvPr id="4" name="Slide Number Placeholder 3"/>
          <p:cNvSpPr>
            <a:spLocks noGrp="1"/>
          </p:cNvSpPr>
          <p:nvPr>
            <p:ph type="sldNum" sz="quarter" idx="11"/>
          </p:nvPr>
        </p:nvSpPr>
        <p:spPr/>
        <p:txBody>
          <a:bodyPr/>
          <a:lstStyle/>
          <a:p>
            <a:pPr>
              <a:defRPr/>
            </a:pPr>
            <a:r>
              <a:rPr lang="en-US" smtClean="0"/>
              <a:t>Slide 1- </a:t>
            </a:r>
            <a:fld id="{808496AB-3BBC-471C-A21E-FAE6B77238D8}" type="slidenum">
              <a:rPr lang="en-US" smtClean="0"/>
              <a:pPr>
                <a:defRPr/>
              </a:pPr>
              <a:t>29</a:t>
            </a:fld>
            <a:endParaRPr lang="en-CA"/>
          </a:p>
        </p:txBody>
      </p:sp>
      <p:sp>
        <p:nvSpPr>
          <p:cNvPr id="5" name="Footer Placeholder 4"/>
          <p:cNvSpPr>
            <a:spLocks noGrp="1"/>
          </p:cNvSpPr>
          <p:nvPr>
            <p:ph type="ftr" sz="quarter" idx="12"/>
          </p:nvPr>
        </p:nvSpPr>
        <p:spPr/>
        <p:txBody>
          <a:bodyPr/>
          <a:lstStyle/>
          <a:p>
            <a:pPr>
              <a:defRPr/>
            </a:pPr>
            <a:endParaRPr lang="en-US" dirty="0"/>
          </a:p>
        </p:txBody>
      </p:sp>
    </p:spTree>
    <p:extLst>
      <p:ext uri="{BB962C8B-B14F-4D97-AF65-F5344CB8AC3E}">
        <p14:creationId xmlns:p14="http://schemas.microsoft.com/office/powerpoint/2010/main" val="902448806"/>
      </p:ext>
    </p:extLst>
  </p:cSld>
  <p:clrMapOvr>
    <a:masterClrMapping/>
  </p:clrMapOvr>
  <p:transition spd="med">
    <p:pull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Content Placeholder 1"/>
          <p:cNvSpPr>
            <a:spLocks noGrp="1"/>
          </p:cNvSpPr>
          <p:nvPr>
            <p:ph/>
          </p:nvPr>
        </p:nvSpPr>
        <p:spPr>
          <a:xfrm>
            <a:off x="381000" y="1143000"/>
            <a:ext cx="8288338" cy="660400"/>
          </a:xfrm>
        </p:spPr>
        <p:txBody>
          <a:bodyPr/>
          <a:lstStyle/>
          <a:p>
            <a:pPr marL="511175" indent="-511175" eaLnBrk="1" hangingPunct="1"/>
            <a:endParaRPr lang="en-US" dirty="0" smtClean="0">
              <a:solidFill>
                <a:srgbClr val="138677"/>
              </a:solidFill>
              <a:latin typeface="Arial" charset="0"/>
              <a:cs typeface="Arial" charset="0"/>
            </a:endParaRPr>
          </a:p>
          <a:p>
            <a:pPr marL="511175" indent="-511175" eaLnBrk="1" hangingPunct="1"/>
            <a:endParaRPr lang="en-US" dirty="0" smtClean="0">
              <a:solidFill>
                <a:srgbClr val="138677"/>
              </a:solidFill>
              <a:latin typeface="Arial" charset="0"/>
              <a:cs typeface="Arial" charset="0"/>
            </a:endParaRPr>
          </a:p>
          <a:p>
            <a:pPr marL="511175" indent="-511175" eaLnBrk="1" hangingPunct="1"/>
            <a:r>
              <a:rPr lang="en-US" dirty="0" smtClean="0">
                <a:solidFill>
                  <a:srgbClr val="138677"/>
                </a:solidFill>
                <a:latin typeface="Arial" charset="0"/>
                <a:cs typeface="Arial" charset="0"/>
              </a:rPr>
              <a:t>a.</a:t>
            </a:r>
            <a:r>
              <a:rPr lang="en-US" dirty="0" smtClean="0">
                <a:latin typeface="Arial" charset="0"/>
                <a:cs typeface="Arial" charset="0"/>
              </a:rPr>
              <a:t>  Ratio of amount spent on salad to amount                                                          spent on bread. </a:t>
            </a:r>
          </a:p>
          <a:p>
            <a:pPr marL="511175" indent="-511175" eaLnBrk="1" hangingPunct="1"/>
            <a:r>
              <a:rPr lang="en-US" dirty="0" smtClean="0">
                <a:latin typeface="Arial" charset="0"/>
                <a:cs typeface="Arial" charset="0"/>
              </a:rPr>
              <a:t>     The ratio of </a:t>
            </a:r>
            <a:r>
              <a:rPr lang="en-US" b="1" dirty="0" smtClean="0">
                <a:solidFill>
                  <a:srgbClr val="FF0000"/>
                </a:solidFill>
                <a:latin typeface="Arial" charset="0"/>
                <a:cs typeface="Arial" charset="0"/>
              </a:rPr>
              <a:t>salad</a:t>
            </a:r>
            <a:r>
              <a:rPr lang="en-US" dirty="0" smtClean="0">
                <a:latin typeface="Arial" charset="0"/>
                <a:cs typeface="Arial" charset="0"/>
              </a:rPr>
              <a:t> </a:t>
            </a:r>
            <a:r>
              <a:rPr lang="en-US" dirty="0" smtClean="0">
                <a:solidFill>
                  <a:srgbClr val="0000FF"/>
                </a:solidFill>
                <a:latin typeface="Arial" charset="0"/>
                <a:cs typeface="Arial" charset="0"/>
              </a:rPr>
              <a:t>to</a:t>
            </a:r>
            <a:r>
              <a:rPr lang="en-US" dirty="0" smtClean="0">
                <a:latin typeface="Arial" charset="0"/>
                <a:cs typeface="Arial" charset="0"/>
              </a:rPr>
              <a:t> </a:t>
            </a:r>
            <a:r>
              <a:rPr lang="en-US" b="1" dirty="0" smtClean="0">
                <a:solidFill>
                  <a:srgbClr val="00B050"/>
                </a:solidFill>
                <a:latin typeface="Arial" charset="0"/>
                <a:cs typeface="Arial" charset="0"/>
              </a:rPr>
              <a:t>bread</a:t>
            </a:r>
            <a:r>
              <a:rPr lang="en-US" dirty="0" smtClean="0">
                <a:latin typeface="Arial" charset="0"/>
                <a:cs typeface="Arial" charset="0"/>
              </a:rPr>
              <a:t> is </a:t>
            </a:r>
          </a:p>
          <a:p>
            <a:pPr marL="511175" indent="-511175" eaLnBrk="1" hangingPunct="1"/>
            <a:endParaRPr lang="en-US" dirty="0" smtClean="0">
              <a:latin typeface="Arial" charset="0"/>
              <a:cs typeface="Arial" charset="0"/>
            </a:endParaRPr>
          </a:p>
          <a:p>
            <a:pPr marL="511175" indent="-511175" eaLnBrk="1" hangingPunct="1"/>
            <a:endParaRPr lang="en-US" dirty="0" smtClean="0">
              <a:latin typeface="Arial" charset="0"/>
              <a:cs typeface="Arial" charset="0"/>
            </a:endParaRPr>
          </a:p>
          <a:p>
            <a:pPr marL="511175" indent="-511175" eaLnBrk="1" hangingPunct="1"/>
            <a:r>
              <a:rPr lang="en-US" dirty="0" smtClean="0">
                <a:solidFill>
                  <a:srgbClr val="138677"/>
                </a:solidFill>
                <a:latin typeface="Arial" charset="0"/>
                <a:cs typeface="Arial" charset="0"/>
              </a:rPr>
              <a:t>b.</a:t>
            </a:r>
            <a:r>
              <a:rPr lang="en-US" dirty="0" smtClean="0">
                <a:latin typeface="Arial" charset="0"/>
                <a:cs typeface="Arial" charset="0"/>
              </a:rPr>
              <a:t>  Ratio of fish to bread. </a:t>
            </a:r>
          </a:p>
          <a:p>
            <a:pPr marL="511175" indent="-511175" eaLnBrk="1" hangingPunct="1"/>
            <a:r>
              <a:rPr lang="en-US" dirty="0" smtClean="0">
                <a:latin typeface="Arial" charset="0"/>
                <a:cs typeface="Arial" charset="0"/>
              </a:rPr>
              <a:t> 		</a:t>
            </a:r>
          </a:p>
        </p:txBody>
      </p:sp>
      <p:sp>
        <p:nvSpPr>
          <p:cNvPr id="16389" name="TextBox 6"/>
          <p:cNvSpPr txBox="1">
            <a:spLocks noChangeArrowheads="1"/>
          </p:cNvSpPr>
          <p:nvPr/>
        </p:nvSpPr>
        <p:spPr bwMode="auto">
          <a:xfrm>
            <a:off x="180975" y="1588"/>
            <a:ext cx="1843088" cy="830262"/>
          </a:xfrm>
          <a:prstGeom prst="rect">
            <a:avLst/>
          </a:prstGeom>
          <a:noFill/>
          <a:ln w="9525">
            <a:noFill/>
            <a:miter lim="800000"/>
            <a:headEnd/>
            <a:tailEnd/>
          </a:ln>
        </p:spPr>
        <p:txBody>
          <a:bodyPr>
            <a:spAutoFit/>
          </a:bodyPr>
          <a:lstStyle/>
          <a:p>
            <a:pPr>
              <a:defRPr/>
            </a:pPr>
            <a:r>
              <a:rPr lang="en-US" b="1" dirty="0">
                <a:solidFill>
                  <a:schemeClr val="accent6">
                    <a:lumMod val="75000"/>
                  </a:schemeClr>
                </a:solidFill>
                <a:latin typeface="Arial" charset="0"/>
                <a:cs typeface="Arial" charset="0"/>
              </a:rPr>
              <a:t>Parallel</a:t>
            </a:r>
          </a:p>
          <a:p>
            <a:pPr>
              <a:defRPr/>
            </a:pPr>
            <a:r>
              <a:rPr lang="en-US" b="1" dirty="0">
                <a:solidFill>
                  <a:schemeClr val="accent6">
                    <a:lumMod val="75000"/>
                  </a:schemeClr>
                </a:solidFill>
                <a:latin typeface="Arial" charset="0"/>
                <a:cs typeface="Arial" charset="0"/>
              </a:rPr>
              <a:t>Example 1</a:t>
            </a:r>
          </a:p>
        </p:txBody>
      </p:sp>
      <p:sp>
        <p:nvSpPr>
          <p:cNvPr id="1033" name="TextBox 7"/>
          <p:cNvSpPr txBox="1">
            <a:spLocks noChangeArrowheads="1"/>
          </p:cNvSpPr>
          <p:nvPr/>
        </p:nvSpPr>
        <p:spPr bwMode="auto">
          <a:xfrm>
            <a:off x="2193925" y="139700"/>
            <a:ext cx="66452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a:latin typeface="Arial" charset="0"/>
                <a:cs typeface="Arial" charset="0"/>
              </a:rPr>
              <a:t>Writing Ratios</a:t>
            </a:r>
          </a:p>
        </p:txBody>
      </p:sp>
      <p:sp>
        <p:nvSpPr>
          <p:cNvPr id="20" name="Slide Number Placeholder 4"/>
          <p:cNvSpPr>
            <a:spLocks noGrp="1"/>
          </p:cNvSpPr>
          <p:nvPr>
            <p:ph type="sldNum" sz="quarter" idx="11"/>
          </p:nvPr>
        </p:nvSpPr>
        <p:spPr>
          <a:xfrm>
            <a:off x="6858000" y="6356350"/>
            <a:ext cx="2133600" cy="365125"/>
          </a:xfrm>
        </p:spPr>
        <p:txBody>
          <a:bodyPr/>
          <a:lstStyle/>
          <a:p>
            <a:pPr>
              <a:defRPr/>
            </a:pPr>
            <a:r>
              <a:rPr lang="en-US" dirty="0"/>
              <a:t>Slide </a:t>
            </a:r>
            <a:r>
              <a:rPr lang="en-US" dirty="0" smtClean="0"/>
              <a:t>5.1- </a:t>
            </a:r>
            <a:fld id="{64486B71-D8FB-4FAA-BDC3-279D34CD57FC}" type="slidenum">
              <a:rPr lang="en-US"/>
              <a:pPr>
                <a:defRPr/>
              </a:pPr>
              <a:t>3</a:t>
            </a:fld>
            <a:endParaRPr lang="en-CA" dirty="0"/>
          </a:p>
        </p:txBody>
      </p:sp>
      <p:graphicFrame>
        <p:nvGraphicFramePr>
          <p:cNvPr id="25" name="Object 6"/>
          <p:cNvGraphicFramePr>
            <a:graphicFrameLocks noChangeAspect="1"/>
          </p:cNvGraphicFramePr>
          <p:nvPr/>
        </p:nvGraphicFramePr>
        <p:xfrm>
          <a:off x="5767388" y="2927350"/>
          <a:ext cx="522287" cy="877888"/>
        </p:xfrm>
        <a:graphic>
          <a:graphicData uri="http://schemas.openxmlformats.org/presentationml/2006/ole">
            <mc:AlternateContent xmlns:mc="http://schemas.openxmlformats.org/markup-compatibility/2006">
              <mc:Choice xmlns:v="urn:schemas-microsoft-com:vml" Requires="v">
                <p:oleObj spid="_x0000_s1127" name="Equation" r:id="rId3" imgW="241200" imgH="406080" progId="Equation.DSMT4">
                  <p:embed/>
                </p:oleObj>
              </mc:Choice>
              <mc:Fallback>
                <p:oleObj name="Equation" r:id="rId3" imgW="241200" imgH="406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67388" y="2927350"/>
                        <a:ext cx="522287" cy="877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6" name="TextBox 22"/>
          <p:cNvSpPr txBox="1">
            <a:spLocks noChangeArrowheads="1"/>
          </p:cNvSpPr>
          <p:nvPr/>
        </p:nvSpPr>
        <p:spPr bwMode="auto">
          <a:xfrm>
            <a:off x="2209800" y="3838575"/>
            <a:ext cx="17954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a:solidFill>
                  <a:srgbClr val="FF0000"/>
                </a:solidFill>
                <a:latin typeface="Arial" charset="0"/>
                <a:cs typeface="Arial" charset="0"/>
              </a:rPr>
              <a:t>Numerator</a:t>
            </a:r>
          </a:p>
          <a:p>
            <a:pPr eaLnBrk="1" hangingPunct="1"/>
            <a:r>
              <a:rPr lang="en-US" sz="1600">
                <a:solidFill>
                  <a:srgbClr val="FF0000"/>
                </a:solidFill>
                <a:latin typeface="Arial" charset="0"/>
                <a:cs typeface="Arial" charset="0"/>
                <a:sym typeface="Symbol" pitchFamily="18" charset="2"/>
              </a:rPr>
              <a:t>(mentioned first)</a:t>
            </a:r>
          </a:p>
        </p:txBody>
      </p:sp>
      <p:sp>
        <p:nvSpPr>
          <p:cNvPr id="24" name="TextBox 22"/>
          <p:cNvSpPr txBox="1">
            <a:spLocks noChangeArrowheads="1"/>
          </p:cNvSpPr>
          <p:nvPr/>
        </p:nvSpPr>
        <p:spPr bwMode="auto">
          <a:xfrm>
            <a:off x="3981450" y="3830638"/>
            <a:ext cx="24050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a:solidFill>
                  <a:srgbClr val="00B050"/>
                </a:solidFill>
                <a:latin typeface="Arial" charset="0"/>
                <a:cs typeface="Arial" charset="0"/>
              </a:rPr>
              <a:t>Denominator</a:t>
            </a:r>
          </a:p>
          <a:p>
            <a:pPr eaLnBrk="1" hangingPunct="1"/>
            <a:r>
              <a:rPr lang="en-US" sz="1600">
                <a:solidFill>
                  <a:srgbClr val="00B050"/>
                </a:solidFill>
                <a:latin typeface="Arial" charset="0"/>
                <a:cs typeface="Arial" charset="0"/>
                <a:sym typeface="Symbol" pitchFamily="18" charset="2"/>
              </a:rPr>
              <a:t>(mentioned second)</a:t>
            </a:r>
          </a:p>
        </p:txBody>
      </p:sp>
      <p:graphicFrame>
        <p:nvGraphicFramePr>
          <p:cNvPr id="2" name="Object 10"/>
          <p:cNvGraphicFramePr>
            <a:graphicFrameLocks noChangeAspect="1"/>
          </p:cNvGraphicFramePr>
          <p:nvPr/>
        </p:nvGraphicFramePr>
        <p:xfrm>
          <a:off x="6289675" y="2940050"/>
          <a:ext cx="604838" cy="850900"/>
        </p:xfrm>
        <a:graphic>
          <a:graphicData uri="http://schemas.openxmlformats.org/presentationml/2006/ole">
            <mc:AlternateContent xmlns:mc="http://schemas.openxmlformats.org/markup-compatibility/2006">
              <mc:Choice xmlns:v="urn:schemas-microsoft-com:vml" Requires="v">
                <p:oleObj spid="_x0000_s1128" name="Equation" r:id="rId5" imgW="279360" imgH="393480" progId="Equation.DSMT4">
                  <p:embed/>
                </p:oleObj>
              </mc:Choice>
              <mc:Fallback>
                <p:oleObj name="Equation" r:id="rId5" imgW="279360" imgH="393480" progId="Equation.DSMT4">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89675" y="2940050"/>
                        <a:ext cx="604838"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7" name="Straight Connector 16"/>
          <p:cNvCxnSpPr>
            <a:cxnSpLocks noChangeShapeType="1"/>
          </p:cNvCxnSpPr>
          <p:nvPr/>
        </p:nvCxnSpPr>
        <p:spPr bwMode="auto">
          <a:xfrm rot="5400000">
            <a:off x="5761037" y="3495676"/>
            <a:ext cx="277813" cy="233362"/>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graphicFrame>
        <p:nvGraphicFramePr>
          <p:cNvPr id="4" name="Object 11"/>
          <p:cNvGraphicFramePr>
            <a:graphicFrameLocks noChangeAspect="1"/>
          </p:cNvGraphicFramePr>
          <p:nvPr/>
        </p:nvGraphicFramePr>
        <p:xfrm>
          <a:off x="2193925" y="5087938"/>
          <a:ext cx="687388" cy="877887"/>
        </p:xfrm>
        <a:graphic>
          <a:graphicData uri="http://schemas.openxmlformats.org/presentationml/2006/ole">
            <mc:AlternateContent xmlns:mc="http://schemas.openxmlformats.org/markup-compatibility/2006">
              <mc:Choice xmlns:v="urn:schemas-microsoft-com:vml" Requires="v">
                <p:oleObj spid="_x0000_s1129" name="Equation" r:id="rId7" imgW="317160" imgH="406080" progId="Equation.DSMT4">
                  <p:embed/>
                </p:oleObj>
              </mc:Choice>
              <mc:Fallback>
                <p:oleObj name="Equation" r:id="rId7" imgW="317160" imgH="406080" progId="Equation.DSMT4">
                  <p:embed/>
                  <p:pic>
                    <p:nvPicPr>
                      <p:cNvPr id="0" name="Object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93925" y="5087938"/>
                        <a:ext cx="687388" cy="877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 name="Object 12"/>
          <p:cNvGraphicFramePr>
            <a:graphicFrameLocks noChangeAspect="1"/>
          </p:cNvGraphicFramePr>
          <p:nvPr/>
        </p:nvGraphicFramePr>
        <p:xfrm>
          <a:off x="2965450" y="5086350"/>
          <a:ext cx="773113" cy="850900"/>
        </p:xfrm>
        <a:graphic>
          <a:graphicData uri="http://schemas.openxmlformats.org/presentationml/2006/ole">
            <mc:AlternateContent xmlns:mc="http://schemas.openxmlformats.org/markup-compatibility/2006">
              <mc:Choice xmlns:v="urn:schemas-microsoft-com:vml" Requires="v">
                <p:oleObj spid="_x0000_s1130" name="Equation" r:id="rId9" imgW="355320" imgH="393480" progId="Equation.DSMT4">
                  <p:embed/>
                </p:oleObj>
              </mc:Choice>
              <mc:Fallback>
                <p:oleObj name="Equation" r:id="rId9" imgW="355320" imgH="393480" progId="Equation.DSMT4">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65450" y="5086350"/>
                        <a:ext cx="773113"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3" name="Straight Connector 16"/>
          <p:cNvCxnSpPr>
            <a:cxnSpLocks noChangeShapeType="1"/>
          </p:cNvCxnSpPr>
          <p:nvPr/>
        </p:nvCxnSpPr>
        <p:spPr bwMode="auto">
          <a:xfrm rot="5400000">
            <a:off x="5754687" y="3013076"/>
            <a:ext cx="277813" cy="233362"/>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cxnSp>
        <p:nvCxnSpPr>
          <p:cNvPr id="6" name="Straight Connector 16"/>
          <p:cNvCxnSpPr>
            <a:cxnSpLocks noChangeShapeType="1"/>
          </p:cNvCxnSpPr>
          <p:nvPr/>
        </p:nvCxnSpPr>
        <p:spPr bwMode="auto">
          <a:xfrm rot="5400000">
            <a:off x="2921000" y="3735388"/>
            <a:ext cx="400050" cy="0"/>
          </a:xfrm>
          <a:prstGeom prst="line">
            <a:avLst/>
          </a:prstGeom>
          <a:noFill/>
          <a:ln w="28575" algn="ctr">
            <a:solidFill>
              <a:srgbClr val="FF0000"/>
            </a:solidFill>
            <a:round/>
            <a:headEnd type="arrow" w="med" len="med"/>
            <a:tailEnd/>
          </a:ln>
          <a:extLst>
            <a:ext uri="{909E8E84-426E-40DD-AFC4-6F175D3DCCD1}">
              <a14:hiddenFill xmlns:a14="http://schemas.microsoft.com/office/drawing/2010/main">
                <a:noFill/>
              </a14:hiddenFill>
            </a:ext>
          </a:extLst>
        </p:spPr>
      </p:cxnSp>
      <p:cxnSp>
        <p:nvCxnSpPr>
          <p:cNvPr id="7" name="Straight Connector 16"/>
          <p:cNvCxnSpPr>
            <a:cxnSpLocks noChangeShapeType="1"/>
          </p:cNvCxnSpPr>
          <p:nvPr/>
        </p:nvCxnSpPr>
        <p:spPr bwMode="auto">
          <a:xfrm rot="5400000">
            <a:off x="4365625" y="3733800"/>
            <a:ext cx="400050" cy="0"/>
          </a:xfrm>
          <a:prstGeom prst="line">
            <a:avLst/>
          </a:prstGeom>
          <a:noFill/>
          <a:ln w="28575" algn="ctr">
            <a:solidFill>
              <a:srgbClr val="008000"/>
            </a:solidFill>
            <a:round/>
            <a:headEnd type="arrow" w="med" len="med"/>
            <a:tailEnd/>
          </a:ln>
          <a:extLst>
            <a:ext uri="{909E8E84-426E-40DD-AFC4-6F175D3DCCD1}">
              <a14:hiddenFill xmlns:a14="http://schemas.microsoft.com/office/drawing/2010/main">
                <a:noFill/>
              </a14:hiddenFill>
            </a:ext>
          </a:extLst>
        </p:spPr>
      </p:cxnSp>
      <p:sp>
        <p:nvSpPr>
          <p:cNvPr id="1049" name="Text Box 25"/>
          <p:cNvSpPr txBox="1">
            <a:spLocks noChangeArrowheads="1"/>
          </p:cNvSpPr>
          <p:nvPr/>
        </p:nvSpPr>
        <p:spPr bwMode="auto">
          <a:xfrm>
            <a:off x="447675" y="996950"/>
            <a:ext cx="8048625"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buFont typeface="Arial" charset="0"/>
              <a:buNone/>
            </a:pPr>
            <a:r>
              <a:rPr lang="en-US" sz="2800"/>
              <a:t>Tamara spent $13 on fish, $8 on salad and $7 on </a:t>
            </a:r>
            <a:br>
              <a:rPr lang="en-US" sz="2800"/>
            </a:br>
            <a:r>
              <a:rPr lang="en-US" sz="2800"/>
              <a:t>bread. Write each ratio as a fraction.</a:t>
            </a:r>
          </a:p>
          <a:p>
            <a:endParaRPr lang="en-US" sz="280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027">
                                            <p:txEl>
                                              <p:pRg st="6" end="6"/>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2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Hw</a:t>
            </a:r>
            <a:r>
              <a:rPr lang="en-US" dirty="0" smtClean="0"/>
              <a:t> section 2.4</a:t>
            </a:r>
            <a:endParaRPr lang="en-US" dirty="0"/>
          </a:p>
        </p:txBody>
      </p:sp>
      <p:sp>
        <p:nvSpPr>
          <p:cNvPr id="3" name="Content Placeholder 2"/>
          <p:cNvSpPr>
            <a:spLocks noGrp="1"/>
          </p:cNvSpPr>
          <p:nvPr>
            <p:ph idx="1"/>
          </p:nvPr>
        </p:nvSpPr>
        <p:spPr/>
        <p:txBody>
          <a:bodyPr/>
          <a:lstStyle/>
          <a:p>
            <a:r>
              <a:rPr lang="en-US" dirty="0" smtClean="0"/>
              <a:t>1-20</a:t>
            </a:r>
          </a:p>
          <a:p>
            <a:r>
              <a:rPr lang="en-US" dirty="0" smtClean="0"/>
              <a:t>Try 21 </a:t>
            </a:r>
            <a:endParaRPr lang="en-US" dirty="0"/>
          </a:p>
        </p:txBody>
      </p:sp>
      <p:sp>
        <p:nvSpPr>
          <p:cNvPr id="4" name="Slide Number Placeholder 3"/>
          <p:cNvSpPr>
            <a:spLocks noGrp="1"/>
          </p:cNvSpPr>
          <p:nvPr>
            <p:ph type="sldNum" sz="quarter" idx="11"/>
          </p:nvPr>
        </p:nvSpPr>
        <p:spPr/>
        <p:txBody>
          <a:bodyPr/>
          <a:lstStyle/>
          <a:p>
            <a:pPr>
              <a:defRPr/>
            </a:pPr>
            <a:r>
              <a:rPr lang="en-US" smtClean="0"/>
              <a:t>Slide 1- </a:t>
            </a:r>
            <a:fld id="{808496AB-3BBC-471C-A21E-FAE6B77238D8}" type="slidenum">
              <a:rPr lang="en-US" smtClean="0"/>
              <a:pPr>
                <a:defRPr/>
              </a:pPr>
              <a:t>30</a:t>
            </a:fld>
            <a:endParaRPr lang="en-CA"/>
          </a:p>
        </p:txBody>
      </p:sp>
      <p:sp>
        <p:nvSpPr>
          <p:cNvPr id="5" name="Footer Placeholder 4"/>
          <p:cNvSpPr>
            <a:spLocks noGrp="1"/>
          </p:cNvSpPr>
          <p:nvPr>
            <p:ph type="ftr" sz="quarter" idx="12"/>
          </p:nvPr>
        </p:nvSpPr>
        <p:spPr/>
        <p:txBody>
          <a:bodyPr/>
          <a:lstStyle/>
          <a:p>
            <a:pPr>
              <a:defRPr/>
            </a:pPr>
            <a:endParaRPr lang="en-US" dirty="0"/>
          </a:p>
        </p:txBody>
      </p:sp>
    </p:spTree>
    <p:extLst>
      <p:ext uri="{BB962C8B-B14F-4D97-AF65-F5344CB8AC3E}">
        <p14:creationId xmlns:p14="http://schemas.microsoft.com/office/powerpoint/2010/main" val="310908881"/>
      </p:ext>
    </p:extLst>
  </p:cSld>
  <p:clrMapOvr>
    <a:masterClrMapping/>
  </p:clrMapOvr>
  <p:transition spd="med">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Content Placeholder 1"/>
          <p:cNvSpPr>
            <a:spLocks noGrp="1"/>
          </p:cNvSpPr>
          <p:nvPr>
            <p:ph/>
          </p:nvPr>
        </p:nvSpPr>
        <p:spPr>
          <a:xfrm>
            <a:off x="381000" y="1143000"/>
            <a:ext cx="8288338" cy="1682750"/>
          </a:xfrm>
        </p:spPr>
        <p:txBody>
          <a:bodyPr/>
          <a:lstStyle/>
          <a:p>
            <a:pPr marL="635000" indent="-635000" eaLnBrk="1" hangingPunct="1"/>
            <a:endParaRPr lang="en-US" dirty="0" smtClean="0">
              <a:solidFill>
                <a:srgbClr val="138677"/>
              </a:solidFill>
              <a:latin typeface="Arial" charset="0"/>
              <a:cs typeface="Arial" charset="0"/>
            </a:endParaRPr>
          </a:p>
          <a:p>
            <a:pPr marL="635000" indent="-635000" eaLnBrk="1" hangingPunct="1"/>
            <a:r>
              <a:rPr lang="en-US" dirty="0" smtClean="0">
                <a:solidFill>
                  <a:srgbClr val="138677"/>
                </a:solidFill>
                <a:latin typeface="Arial" charset="0"/>
                <a:cs typeface="Arial" charset="0"/>
              </a:rPr>
              <a:t>a.</a:t>
            </a:r>
            <a:r>
              <a:rPr lang="en-US" dirty="0" smtClean="0">
                <a:latin typeface="Arial" charset="0"/>
                <a:cs typeface="Arial" charset="0"/>
              </a:rPr>
              <a:t>   80 days to 20 days. </a:t>
            </a:r>
          </a:p>
          <a:p>
            <a:pPr marL="635000" indent="-635000" eaLnBrk="1" hangingPunct="1"/>
            <a:r>
              <a:rPr lang="en-US" dirty="0" smtClean="0">
                <a:latin typeface="Arial" charset="0"/>
                <a:cs typeface="Arial" charset="0"/>
              </a:rPr>
              <a:t>	Divide the numerator and denominator by 20. </a:t>
            </a:r>
          </a:p>
          <a:p>
            <a:pPr marL="635000" indent="-635000" eaLnBrk="1" hangingPunct="1"/>
            <a:endParaRPr lang="en-US" dirty="0" smtClean="0">
              <a:latin typeface="Arial" charset="0"/>
              <a:cs typeface="Arial" charset="0"/>
            </a:endParaRPr>
          </a:p>
          <a:p>
            <a:pPr marL="635000" indent="-635000" eaLnBrk="1" hangingPunct="1"/>
            <a:endParaRPr lang="en-US" dirty="0" smtClean="0">
              <a:latin typeface="Arial" charset="0"/>
              <a:cs typeface="Arial" charset="0"/>
            </a:endParaRPr>
          </a:p>
          <a:p>
            <a:pPr marL="635000" indent="-635000" eaLnBrk="1" hangingPunct="1"/>
            <a:endParaRPr lang="en-US" dirty="0" smtClean="0">
              <a:latin typeface="Arial" charset="0"/>
              <a:cs typeface="Arial" charset="0"/>
            </a:endParaRPr>
          </a:p>
          <a:p>
            <a:pPr marL="635000" indent="-635000" eaLnBrk="1" hangingPunct="1"/>
            <a:r>
              <a:rPr lang="en-US" dirty="0" smtClean="0">
                <a:solidFill>
                  <a:srgbClr val="138677"/>
                </a:solidFill>
                <a:latin typeface="Arial" charset="0"/>
                <a:cs typeface="Arial" charset="0"/>
              </a:rPr>
              <a:t>b.</a:t>
            </a:r>
            <a:r>
              <a:rPr lang="en-US" dirty="0" smtClean="0">
                <a:latin typeface="Arial" charset="0"/>
                <a:cs typeface="Arial" charset="0"/>
              </a:rPr>
              <a:t>  30 ounces of medicine to 140 ounces of medicine</a:t>
            </a:r>
          </a:p>
          <a:p>
            <a:pPr marL="635000" indent="-635000" eaLnBrk="1" hangingPunct="1"/>
            <a:endParaRPr lang="en-US" dirty="0" smtClean="0">
              <a:latin typeface="Arial" charset="0"/>
              <a:cs typeface="Arial" charset="0"/>
            </a:endParaRPr>
          </a:p>
          <a:p>
            <a:pPr marL="635000" indent="-635000" eaLnBrk="1" hangingPunct="1"/>
            <a:endParaRPr lang="en-US" dirty="0" smtClean="0">
              <a:latin typeface="Arial" charset="0"/>
              <a:cs typeface="Arial" charset="0"/>
            </a:endParaRPr>
          </a:p>
          <a:p>
            <a:pPr marL="635000" indent="-635000" eaLnBrk="1" hangingPunct="1"/>
            <a:r>
              <a:rPr lang="en-US" dirty="0" smtClean="0">
                <a:latin typeface="Arial" charset="0"/>
                <a:cs typeface="Arial" charset="0"/>
              </a:rPr>
              <a:t>		</a:t>
            </a:r>
          </a:p>
        </p:txBody>
      </p:sp>
      <p:sp>
        <p:nvSpPr>
          <p:cNvPr id="16389" name="TextBox 6"/>
          <p:cNvSpPr txBox="1">
            <a:spLocks noChangeArrowheads="1"/>
          </p:cNvSpPr>
          <p:nvPr/>
        </p:nvSpPr>
        <p:spPr bwMode="auto">
          <a:xfrm>
            <a:off x="180975" y="1588"/>
            <a:ext cx="1843088" cy="830262"/>
          </a:xfrm>
          <a:prstGeom prst="rect">
            <a:avLst/>
          </a:prstGeom>
          <a:noFill/>
          <a:ln w="9525">
            <a:noFill/>
            <a:miter lim="800000"/>
            <a:headEnd/>
            <a:tailEnd/>
          </a:ln>
        </p:spPr>
        <p:txBody>
          <a:bodyPr>
            <a:spAutoFit/>
          </a:bodyPr>
          <a:lstStyle/>
          <a:p>
            <a:pPr>
              <a:defRPr/>
            </a:pPr>
            <a:r>
              <a:rPr lang="en-US" b="1" dirty="0">
                <a:solidFill>
                  <a:schemeClr val="accent6">
                    <a:lumMod val="75000"/>
                  </a:schemeClr>
                </a:solidFill>
                <a:latin typeface="Arial" charset="0"/>
                <a:cs typeface="Arial" charset="0"/>
              </a:rPr>
              <a:t>Parallel</a:t>
            </a:r>
          </a:p>
          <a:p>
            <a:pPr>
              <a:defRPr/>
            </a:pPr>
            <a:r>
              <a:rPr lang="en-US" b="1" dirty="0">
                <a:solidFill>
                  <a:schemeClr val="accent6">
                    <a:lumMod val="75000"/>
                  </a:schemeClr>
                </a:solidFill>
                <a:latin typeface="Arial" charset="0"/>
                <a:cs typeface="Arial" charset="0"/>
              </a:rPr>
              <a:t>Example 2</a:t>
            </a:r>
          </a:p>
        </p:txBody>
      </p:sp>
      <p:sp>
        <p:nvSpPr>
          <p:cNvPr id="2059" name="TextBox 7"/>
          <p:cNvSpPr txBox="1">
            <a:spLocks noChangeArrowheads="1"/>
          </p:cNvSpPr>
          <p:nvPr/>
        </p:nvSpPr>
        <p:spPr bwMode="auto">
          <a:xfrm>
            <a:off x="2193925" y="139700"/>
            <a:ext cx="66452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a:latin typeface="Arial" charset="0"/>
                <a:cs typeface="Arial" charset="0"/>
              </a:rPr>
              <a:t>Writing Ratios in Lowest Terms</a:t>
            </a:r>
          </a:p>
        </p:txBody>
      </p:sp>
      <p:sp>
        <p:nvSpPr>
          <p:cNvPr id="20" name="Slide Number Placeholder 4"/>
          <p:cNvSpPr>
            <a:spLocks noGrp="1"/>
          </p:cNvSpPr>
          <p:nvPr>
            <p:ph type="sldNum" sz="quarter" idx="11"/>
          </p:nvPr>
        </p:nvSpPr>
        <p:spPr>
          <a:xfrm>
            <a:off x="6858000" y="6356350"/>
            <a:ext cx="2133600" cy="365125"/>
          </a:xfrm>
        </p:spPr>
        <p:txBody>
          <a:bodyPr/>
          <a:lstStyle/>
          <a:p>
            <a:pPr>
              <a:defRPr/>
            </a:pPr>
            <a:r>
              <a:rPr lang="en-US" dirty="0"/>
              <a:t>Slide </a:t>
            </a:r>
            <a:r>
              <a:rPr lang="en-US" dirty="0" smtClean="0"/>
              <a:t>5.1- </a:t>
            </a:r>
            <a:fld id="{B6487421-1472-44B2-BD7F-84B60FC78918}" type="slidenum">
              <a:rPr lang="en-US"/>
              <a:pPr>
                <a:defRPr/>
              </a:pPr>
              <a:t>4</a:t>
            </a:fld>
            <a:endParaRPr lang="en-CA" dirty="0"/>
          </a:p>
        </p:txBody>
      </p:sp>
      <p:graphicFrame>
        <p:nvGraphicFramePr>
          <p:cNvPr id="25" name="Object 6"/>
          <p:cNvGraphicFramePr>
            <a:graphicFrameLocks noChangeAspect="1"/>
          </p:cNvGraphicFramePr>
          <p:nvPr/>
        </p:nvGraphicFramePr>
        <p:xfrm>
          <a:off x="1671638" y="2755900"/>
          <a:ext cx="522287" cy="850900"/>
        </p:xfrm>
        <a:graphic>
          <a:graphicData uri="http://schemas.openxmlformats.org/presentationml/2006/ole">
            <mc:AlternateContent xmlns:mc="http://schemas.openxmlformats.org/markup-compatibility/2006">
              <mc:Choice xmlns:v="urn:schemas-microsoft-com:vml" Requires="v">
                <p:oleObj spid="_x0000_s2180" name="Equation" r:id="rId3" imgW="241200" imgH="393480" progId="Equation.DSMT4">
                  <p:embed/>
                </p:oleObj>
              </mc:Choice>
              <mc:Fallback>
                <p:oleObj name="Equation" r:id="rId3" imgW="241200" imgH="3934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1638" y="2755900"/>
                        <a:ext cx="522287"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 name="Object 3"/>
          <p:cNvGraphicFramePr>
            <a:graphicFrameLocks noChangeAspect="1"/>
          </p:cNvGraphicFramePr>
          <p:nvPr/>
        </p:nvGraphicFramePr>
        <p:xfrm>
          <a:off x="2152650" y="2755900"/>
          <a:ext cx="1457325" cy="850900"/>
        </p:xfrm>
        <a:graphic>
          <a:graphicData uri="http://schemas.openxmlformats.org/presentationml/2006/ole">
            <mc:AlternateContent xmlns:mc="http://schemas.openxmlformats.org/markup-compatibility/2006">
              <mc:Choice xmlns:v="urn:schemas-microsoft-com:vml" Requires="v">
                <p:oleObj spid="_x0000_s2181" name="Equation" r:id="rId5" imgW="672840" imgH="393480" progId="Equation.DSMT4">
                  <p:embed/>
                </p:oleObj>
              </mc:Choice>
              <mc:Fallback>
                <p:oleObj name="Equation" r:id="rId5" imgW="672840" imgH="3934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52650" y="2755900"/>
                        <a:ext cx="1457325"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 name="Object 4"/>
          <p:cNvGraphicFramePr>
            <a:graphicFrameLocks noChangeAspect="1"/>
          </p:cNvGraphicFramePr>
          <p:nvPr/>
        </p:nvGraphicFramePr>
        <p:xfrm>
          <a:off x="3657600" y="2770188"/>
          <a:ext cx="604838" cy="849312"/>
        </p:xfrm>
        <a:graphic>
          <a:graphicData uri="http://schemas.openxmlformats.org/presentationml/2006/ole">
            <mc:AlternateContent xmlns:mc="http://schemas.openxmlformats.org/markup-compatibility/2006">
              <mc:Choice xmlns:v="urn:schemas-microsoft-com:vml" Requires="v">
                <p:oleObj spid="_x0000_s2182" name="Equation" r:id="rId7" imgW="279360" imgH="393480" progId="Equation.DSMT4">
                  <p:embed/>
                </p:oleObj>
              </mc:Choice>
              <mc:Fallback>
                <p:oleObj name="Equation" r:id="rId7" imgW="279360" imgH="39348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7600" y="2770188"/>
                        <a:ext cx="604838" cy="849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 name="Object 5"/>
          <p:cNvGraphicFramePr>
            <a:graphicFrameLocks noChangeAspect="1"/>
          </p:cNvGraphicFramePr>
          <p:nvPr/>
        </p:nvGraphicFramePr>
        <p:xfrm>
          <a:off x="1916113" y="5065713"/>
          <a:ext cx="690562" cy="850900"/>
        </p:xfrm>
        <a:graphic>
          <a:graphicData uri="http://schemas.openxmlformats.org/presentationml/2006/ole">
            <mc:AlternateContent xmlns:mc="http://schemas.openxmlformats.org/markup-compatibility/2006">
              <mc:Choice xmlns:v="urn:schemas-microsoft-com:vml" Requires="v">
                <p:oleObj spid="_x0000_s2183" name="Equation" r:id="rId9" imgW="317160" imgH="393480" progId="Equation.DSMT4">
                  <p:embed/>
                </p:oleObj>
              </mc:Choice>
              <mc:Fallback>
                <p:oleObj name="Equation" r:id="rId9" imgW="317160" imgH="393480" progId="Equation.DSMT4">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16113" y="5065713"/>
                        <a:ext cx="690562"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 name="Object 6"/>
          <p:cNvGraphicFramePr>
            <a:graphicFrameLocks noChangeAspect="1"/>
          </p:cNvGraphicFramePr>
          <p:nvPr/>
        </p:nvGraphicFramePr>
        <p:xfrm>
          <a:off x="2538413" y="5053013"/>
          <a:ext cx="1595437" cy="850900"/>
        </p:xfrm>
        <a:graphic>
          <a:graphicData uri="http://schemas.openxmlformats.org/presentationml/2006/ole">
            <mc:AlternateContent xmlns:mc="http://schemas.openxmlformats.org/markup-compatibility/2006">
              <mc:Choice xmlns:v="urn:schemas-microsoft-com:vml" Requires="v">
                <p:oleObj spid="_x0000_s2184" name="Equation" r:id="rId11" imgW="736560" imgH="393480" progId="Equation.DSMT4">
                  <p:embed/>
                </p:oleObj>
              </mc:Choice>
              <mc:Fallback>
                <p:oleObj name="Equation" r:id="rId11" imgW="736560" imgH="393480" progId="Equation.DSMT4">
                  <p:embed/>
                  <p:pic>
                    <p:nvPicPr>
                      <p:cNvPr id="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38413" y="5053013"/>
                        <a:ext cx="1595437"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 name="Object 7"/>
          <p:cNvGraphicFramePr>
            <a:graphicFrameLocks noChangeAspect="1"/>
          </p:cNvGraphicFramePr>
          <p:nvPr/>
        </p:nvGraphicFramePr>
        <p:xfrm>
          <a:off x="4029075" y="5067300"/>
          <a:ext cx="769938" cy="849313"/>
        </p:xfrm>
        <a:graphic>
          <a:graphicData uri="http://schemas.openxmlformats.org/presentationml/2006/ole">
            <mc:AlternateContent xmlns:mc="http://schemas.openxmlformats.org/markup-compatibility/2006">
              <mc:Choice xmlns:v="urn:schemas-microsoft-com:vml" Requires="v">
                <p:oleObj spid="_x0000_s2185" name="Equation" r:id="rId13" imgW="355320" imgH="393480" progId="Equation.DSMT4">
                  <p:embed/>
                </p:oleObj>
              </mc:Choice>
              <mc:Fallback>
                <p:oleObj name="Equation" r:id="rId13" imgW="355320" imgH="393480" progId="Equation.DSMT4">
                  <p:embed/>
                  <p:pic>
                    <p:nvPicPr>
                      <p:cNvPr id="0"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29075" y="5067300"/>
                        <a:ext cx="769938" cy="84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63" name="Rectangle 15"/>
          <p:cNvSpPr>
            <a:spLocks noChangeArrowheads="1"/>
          </p:cNvSpPr>
          <p:nvPr/>
        </p:nvSpPr>
        <p:spPr bwMode="auto">
          <a:xfrm>
            <a:off x="366713" y="1023938"/>
            <a:ext cx="5305425"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buFont typeface="Arial" charset="0"/>
              <a:buNone/>
            </a:pPr>
            <a:r>
              <a:rPr lang="en-US" sz="2800"/>
              <a:t>Write each ratio in lowest terms.</a:t>
            </a:r>
          </a:p>
        </p:txBody>
      </p:sp>
      <p:sp>
        <p:nvSpPr>
          <p:cNvPr id="3" name="Footer Placeholder 3"/>
          <p:cNvSpPr txBox="1">
            <a:spLocks noGrp="1"/>
          </p:cNvSpPr>
          <p:nvPr/>
        </p:nvSpPr>
        <p:spPr>
          <a:xfrm>
            <a:off x="2009775"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027">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381000" y="914400"/>
            <a:ext cx="8288338" cy="5181600"/>
          </a:xfrm>
        </p:spPr>
        <p:txBody>
          <a:bodyPr/>
          <a:lstStyle/>
          <a:p>
            <a:pPr eaLnBrk="1" hangingPunct="1"/>
            <a:r>
              <a:rPr lang="en-US" smtClean="0">
                <a:latin typeface="Arial" charset="0"/>
                <a:cs typeface="Arial" charset="0"/>
              </a:rPr>
              <a:t>The price of a bag of dog food increased from $22.95 to $25.50. Find the ratio of the </a:t>
            </a:r>
            <a:r>
              <a:rPr lang="en-US" i="1" smtClean="0">
                <a:latin typeface="Arial" charset="0"/>
                <a:cs typeface="Arial" charset="0"/>
              </a:rPr>
              <a:t>increase in price</a:t>
            </a:r>
            <a:r>
              <a:rPr lang="en-US" smtClean="0">
                <a:latin typeface="Arial" charset="0"/>
                <a:cs typeface="Arial" charset="0"/>
              </a:rPr>
              <a:t> </a:t>
            </a:r>
            <a:r>
              <a:rPr lang="en-US" smtClean="0">
                <a:solidFill>
                  <a:srgbClr val="0000FF"/>
                </a:solidFill>
                <a:latin typeface="Arial" charset="0"/>
                <a:cs typeface="Arial" charset="0"/>
              </a:rPr>
              <a:t>to</a:t>
            </a:r>
            <a:r>
              <a:rPr lang="en-US" smtClean="0">
                <a:latin typeface="Arial" charset="0"/>
                <a:cs typeface="Arial" charset="0"/>
              </a:rPr>
              <a:t> </a:t>
            </a:r>
            <a:r>
              <a:rPr lang="en-US" i="1" smtClean="0">
                <a:latin typeface="Arial" charset="0"/>
                <a:cs typeface="Arial" charset="0"/>
              </a:rPr>
              <a:t>the original price</a:t>
            </a:r>
            <a:r>
              <a:rPr lang="en-US" smtClean="0">
                <a:latin typeface="Arial" charset="0"/>
                <a:cs typeface="Arial" charset="0"/>
              </a:rPr>
              <a:t>.</a:t>
            </a:r>
          </a:p>
          <a:p>
            <a:pPr eaLnBrk="1" hangingPunct="1"/>
            <a:endParaRPr lang="en-US" smtClean="0">
              <a:latin typeface="Arial" charset="0"/>
              <a:cs typeface="Arial" charset="0"/>
            </a:endParaRPr>
          </a:p>
          <a:p>
            <a:pPr eaLnBrk="1" hangingPunct="1"/>
            <a:r>
              <a:rPr lang="en-US" smtClean="0">
                <a:latin typeface="Arial" charset="0"/>
                <a:cs typeface="Arial" charset="0"/>
              </a:rPr>
              <a:t>   </a:t>
            </a:r>
          </a:p>
          <a:p>
            <a:pPr eaLnBrk="1" hangingPunct="1"/>
            <a:r>
              <a:rPr lang="en-US" smtClean="0">
                <a:latin typeface="Arial" charset="0"/>
                <a:cs typeface="Arial" charset="0"/>
              </a:rPr>
              <a:t>Find the ratio of the </a:t>
            </a:r>
            <a:r>
              <a:rPr lang="en-US" i="1" smtClean="0">
                <a:latin typeface="Arial" charset="0"/>
                <a:cs typeface="Arial" charset="0"/>
              </a:rPr>
              <a:t>increase in price</a:t>
            </a:r>
            <a:r>
              <a:rPr lang="en-US" smtClean="0">
                <a:latin typeface="Arial" charset="0"/>
                <a:cs typeface="Arial" charset="0"/>
              </a:rPr>
              <a:t> </a:t>
            </a:r>
            <a:r>
              <a:rPr lang="en-US" smtClean="0">
                <a:solidFill>
                  <a:srgbClr val="0000FF"/>
                </a:solidFill>
                <a:latin typeface="Arial" charset="0"/>
                <a:cs typeface="Arial" charset="0"/>
              </a:rPr>
              <a:t>to</a:t>
            </a:r>
            <a:r>
              <a:rPr lang="en-US" smtClean="0">
                <a:latin typeface="Arial" charset="0"/>
                <a:cs typeface="Arial" charset="0"/>
              </a:rPr>
              <a:t> </a:t>
            </a:r>
            <a:r>
              <a:rPr lang="en-US" i="1" smtClean="0">
                <a:latin typeface="Arial" charset="0"/>
                <a:cs typeface="Arial" charset="0"/>
              </a:rPr>
              <a:t>the original price</a:t>
            </a:r>
            <a:r>
              <a:rPr lang="en-US" smtClean="0">
                <a:latin typeface="Arial" charset="0"/>
                <a:cs typeface="Arial" charset="0"/>
              </a:rPr>
              <a:t>.</a:t>
            </a:r>
          </a:p>
          <a:p>
            <a:pPr eaLnBrk="1" hangingPunct="1"/>
            <a:r>
              <a:rPr lang="en-US" smtClean="0">
                <a:latin typeface="Arial" charset="0"/>
                <a:cs typeface="Arial" charset="0"/>
              </a:rPr>
              <a:t> </a:t>
            </a:r>
          </a:p>
          <a:p>
            <a:pPr eaLnBrk="1" hangingPunct="1"/>
            <a:r>
              <a:rPr lang="en-US" smtClean="0">
                <a:latin typeface="Arial" charset="0"/>
                <a:cs typeface="Arial" charset="0"/>
              </a:rPr>
              <a:t>Now write the ratio as a ratio of whole numbers.</a:t>
            </a:r>
          </a:p>
          <a:p>
            <a:pPr eaLnBrk="1" hangingPunct="1"/>
            <a:endParaRPr lang="en-US" smtClean="0">
              <a:latin typeface="Arial" charset="0"/>
              <a:cs typeface="Arial" charset="0"/>
            </a:endParaRPr>
          </a:p>
          <a:p>
            <a:pPr eaLnBrk="1" hangingPunct="1"/>
            <a:endParaRPr lang="en-US" sz="1200" smtClean="0">
              <a:latin typeface="Arial" charset="0"/>
              <a:cs typeface="Arial" charset="0"/>
            </a:endParaRPr>
          </a:p>
          <a:p>
            <a:pPr eaLnBrk="1" hangingPunct="1"/>
            <a:endParaRPr lang="en-US" smtClean="0">
              <a:latin typeface="Arial" charset="0"/>
              <a:cs typeface="Arial" charset="0"/>
            </a:endParaRPr>
          </a:p>
        </p:txBody>
      </p:sp>
      <p:sp>
        <p:nvSpPr>
          <p:cNvPr id="16389" name="TextBox 6"/>
          <p:cNvSpPr txBox="1">
            <a:spLocks noChangeArrowheads="1"/>
          </p:cNvSpPr>
          <p:nvPr/>
        </p:nvSpPr>
        <p:spPr bwMode="auto">
          <a:xfrm>
            <a:off x="180975" y="1588"/>
            <a:ext cx="1843088" cy="830262"/>
          </a:xfrm>
          <a:prstGeom prst="rect">
            <a:avLst/>
          </a:prstGeom>
          <a:noFill/>
          <a:ln w="9525">
            <a:noFill/>
            <a:miter lim="800000"/>
            <a:headEnd/>
            <a:tailEnd/>
          </a:ln>
        </p:spPr>
        <p:txBody>
          <a:bodyPr>
            <a:spAutoFit/>
          </a:bodyPr>
          <a:lstStyle/>
          <a:p>
            <a:pPr>
              <a:defRPr/>
            </a:pPr>
            <a:r>
              <a:rPr lang="en-US" b="1" dirty="0">
                <a:solidFill>
                  <a:schemeClr val="accent6">
                    <a:lumMod val="75000"/>
                  </a:schemeClr>
                </a:solidFill>
                <a:latin typeface="Arial" charset="0"/>
                <a:cs typeface="Arial" charset="0"/>
              </a:rPr>
              <a:t>Parallel</a:t>
            </a:r>
          </a:p>
          <a:p>
            <a:pPr>
              <a:defRPr/>
            </a:pPr>
            <a:r>
              <a:rPr lang="en-US" b="1" dirty="0">
                <a:solidFill>
                  <a:schemeClr val="accent6">
                    <a:lumMod val="75000"/>
                  </a:schemeClr>
                </a:solidFill>
                <a:latin typeface="Arial" charset="0"/>
                <a:cs typeface="Arial" charset="0"/>
              </a:rPr>
              <a:t>Example 3</a:t>
            </a:r>
          </a:p>
        </p:txBody>
      </p:sp>
      <p:sp>
        <p:nvSpPr>
          <p:cNvPr id="3082" name="TextBox 7"/>
          <p:cNvSpPr txBox="1">
            <a:spLocks noChangeArrowheads="1"/>
          </p:cNvSpPr>
          <p:nvPr/>
        </p:nvSpPr>
        <p:spPr bwMode="auto">
          <a:xfrm>
            <a:off x="2193925" y="139700"/>
            <a:ext cx="66452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a:latin typeface="Arial" charset="0"/>
                <a:cs typeface="Arial" charset="0"/>
              </a:rPr>
              <a:t>Using Decimal Numbers in a Ratio</a:t>
            </a:r>
          </a:p>
        </p:txBody>
      </p:sp>
      <p:sp>
        <p:nvSpPr>
          <p:cNvPr id="30" name="Slide Number Placeholder 4"/>
          <p:cNvSpPr>
            <a:spLocks noGrp="1"/>
          </p:cNvSpPr>
          <p:nvPr>
            <p:ph type="sldNum" sz="quarter" idx="11"/>
          </p:nvPr>
        </p:nvSpPr>
        <p:spPr>
          <a:xfrm>
            <a:off x="6858000" y="6356350"/>
            <a:ext cx="2133600" cy="365125"/>
          </a:xfrm>
        </p:spPr>
        <p:txBody>
          <a:bodyPr/>
          <a:lstStyle/>
          <a:p>
            <a:pPr>
              <a:defRPr/>
            </a:pPr>
            <a:r>
              <a:rPr lang="en-US" dirty="0"/>
              <a:t>Slide </a:t>
            </a:r>
            <a:r>
              <a:rPr lang="en-US" dirty="0" smtClean="0"/>
              <a:t>5.1- </a:t>
            </a:r>
            <a:fld id="{7D1FE7A6-5D99-45B2-BEE0-BCEC14C35E63}" type="slidenum">
              <a:rPr lang="en-US"/>
              <a:pPr>
                <a:defRPr/>
              </a:pPr>
              <a:t>5</a:t>
            </a:fld>
            <a:endParaRPr lang="en-CA" dirty="0"/>
          </a:p>
        </p:txBody>
      </p:sp>
      <p:sp>
        <p:nvSpPr>
          <p:cNvPr id="2063" name="TextBox 42"/>
          <p:cNvSpPr txBox="1">
            <a:spLocks noChangeArrowheads="1"/>
          </p:cNvSpPr>
          <p:nvPr/>
        </p:nvSpPr>
        <p:spPr bwMode="auto">
          <a:xfrm>
            <a:off x="1524000" y="2286000"/>
            <a:ext cx="5715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a:latin typeface="Arial" charset="0"/>
                <a:cs typeface="Arial" charset="0"/>
              </a:rPr>
              <a:t>new price – original price = increase</a:t>
            </a:r>
          </a:p>
        </p:txBody>
      </p:sp>
      <p:sp>
        <p:nvSpPr>
          <p:cNvPr id="2065" name="TextBox 47"/>
          <p:cNvSpPr txBox="1">
            <a:spLocks noChangeArrowheads="1"/>
          </p:cNvSpPr>
          <p:nvPr/>
        </p:nvSpPr>
        <p:spPr bwMode="auto">
          <a:xfrm>
            <a:off x="2024063" y="2909888"/>
            <a:ext cx="3962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a:latin typeface="Arial" charset="0"/>
                <a:cs typeface="Arial" charset="0"/>
              </a:rPr>
              <a:t>$25.50 </a:t>
            </a:r>
            <a:r>
              <a:rPr lang="en-US">
                <a:latin typeface="Arial" charset="0"/>
                <a:cs typeface="Arial" charset="0"/>
                <a:sym typeface="Symbol" pitchFamily="18" charset="2"/>
              </a:rPr>
              <a:t></a:t>
            </a:r>
            <a:r>
              <a:rPr lang="en-US">
                <a:latin typeface="Arial" charset="0"/>
                <a:cs typeface="Arial" charset="0"/>
              </a:rPr>
              <a:t> $22.95 = $2.55</a:t>
            </a:r>
          </a:p>
        </p:txBody>
      </p:sp>
      <p:graphicFrame>
        <p:nvGraphicFramePr>
          <p:cNvPr id="5" name="Object 9"/>
          <p:cNvGraphicFramePr>
            <a:graphicFrameLocks noChangeAspect="1"/>
          </p:cNvGraphicFramePr>
          <p:nvPr/>
        </p:nvGraphicFramePr>
        <p:xfrm>
          <a:off x="2362200" y="3886200"/>
          <a:ext cx="4217988" cy="904875"/>
        </p:xfrm>
        <a:graphic>
          <a:graphicData uri="http://schemas.openxmlformats.org/presentationml/2006/ole">
            <mc:AlternateContent xmlns:mc="http://schemas.openxmlformats.org/markup-compatibility/2006">
              <mc:Choice xmlns:v="urn:schemas-microsoft-com:vml" Requires="v">
                <p:oleObj spid="_x0000_s3184" name="Equation" r:id="rId3" imgW="1955520" imgH="419040" progId="Equation.DSMT4">
                  <p:embed/>
                </p:oleObj>
              </mc:Choice>
              <mc:Fallback>
                <p:oleObj name="Equation" r:id="rId3" imgW="1955520" imgH="41904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3886200"/>
                        <a:ext cx="4217988" cy="904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 name="Object 19"/>
          <p:cNvGraphicFramePr>
            <a:graphicFrameLocks noChangeAspect="1"/>
          </p:cNvGraphicFramePr>
          <p:nvPr/>
        </p:nvGraphicFramePr>
        <p:xfrm>
          <a:off x="517525" y="5446713"/>
          <a:ext cx="3013075" cy="850900"/>
        </p:xfrm>
        <a:graphic>
          <a:graphicData uri="http://schemas.openxmlformats.org/presentationml/2006/ole">
            <mc:AlternateContent xmlns:mc="http://schemas.openxmlformats.org/markup-compatibility/2006">
              <mc:Choice xmlns:v="urn:schemas-microsoft-com:vml" Requires="v">
                <p:oleObj spid="_x0000_s3185" name="Equation" r:id="rId5" imgW="1396800" imgH="393480" progId="Equation.DSMT4">
                  <p:embed/>
                </p:oleObj>
              </mc:Choice>
              <mc:Fallback>
                <p:oleObj name="Equation" r:id="rId5" imgW="1396800" imgH="393480" progId="Equation.DSMT4">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7525" y="5446713"/>
                        <a:ext cx="3013075"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 name="Object 20"/>
          <p:cNvGraphicFramePr>
            <a:graphicFrameLocks noChangeAspect="1"/>
          </p:cNvGraphicFramePr>
          <p:nvPr/>
        </p:nvGraphicFramePr>
        <p:xfrm>
          <a:off x="3530600" y="5446713"/>
          <a:ext cx="1150938" cy="850900"/>
        </p:xfrm>
        <a:graphic>
          <a:graphicData uri="http://schemas.openxmlformats.org/presentationml/2006/ole">
            <mc:AlternateContent xmlns:mc="http://schemas.openxmlformats.org/markup-compatibility/2006">
              <mc:Choice xmlns:v="urn:schemas-microsoft-com:vml" Requires="v">
                <p:oleObj spid="_x0000_s3186" name="Equation" r:id="rId7" imgW="533160" imgH="393480" progId="Equation.DSMT4">
                  <p:embed/>
                </p:oleObj>
              </mc:Choice>
              <mc:Fallback>
                <p:oleObj name="Equation" r:id="rId7" imgW="533160" imgH="393480" progId="Equation.DSMT4">
                  <p:embed/>
                  <p:pic>
                    <p:nvPicPr>
                      <p:cNvPr id="0" name="Object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30600" y="5446713"/>
                        <a:ext cx="1150938"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 name="Object 21"/>
          <p:cNvGraphicFramePr>
            <a:graphicFrameLocks noChangeAspect="1"/>
          </p:cNvGraphicFramePr>
          <p:nvPr/>
        </p:nvGraphicFramePr>
        <p:xfrm>
          <a:off x="4629150" y="5429250"/>
          <a:ext cx="2000250" cy="850900"/>
        </p:xfrm>
        <a:graphic>
          <a:graphicData uri="http://schemas.openxmlformats.org/presentationml/2006/ole">
            <mc:AlternateContent xmlns:mc="http://schemas.openxmlformats.org/markup-compatibility/2006">
              <mc:Choice xmlns:v="urn:schemas-microsoft-com:vml" Requires="v">
                <p:oleObj spid="_x0000_s3187" name="Equation" r:id="rId9" imgW="927000" imgH="393480" progId="Equation.DSMT4">
                  <p:embed/>
                </p:oleObj>
              </mc:Choice>
              <mc:Fallback>
                <p:oleObj name="Equation" r:id="rId9" imgW="927000" imgH="393480" progId="Equation.DSMT4">
                  <p:embed/>
                  <p:pic>
                    <p:nvPicPr>
                      <p:cNvPr id="0" name="Object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29150" y="5429250"/>
                        <a:ext cx="2000250"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 name="Object 22"/>
          <p:cNvGraphicFramePr>
            <a:graphicFrameLocks noChangeAspect="1"/>
          </p:cNvGraphicFramePr>
          <p:nvPr/>
        </p:nvGraphicFramePr>
        <p:xfrm>
          <a:off x="6629400" y="5429250"/>
          <a:ext cx="603250" cy="850900"/>
        </p:xfrm>
        <a:graphic>
          <a:graphicData uri="http://schemas.openxmlformats.org/presentationml/2006/ole">
            <mc:AlternateContent xmlns:mc="http://schemas.openxmlformats.org/markup-compatibility/2006">
              <mc:Choice xmlns:v="urn:schemas-microsoft-com:vml" Requires="v">
                <p:oleObj spid="_x0000_s3188" name="Equation" r:id="rId11" imgW="279360" imgH="393480" progId="Equation.DSMT4">
                  <p:embed/>
                </p:oleObj>
              </mc:Choice>
              <mc:Fallback>
                <p:oleObj name="Equation" r:id="rId11" imgW="279360" imgH="393480" progId="Equation.DSMT4">
                  <p:embed/>
                  <p:pic>
                    <p:nvPicPr>
                      <p:cNvPr id="0" name="Object 2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629400" y="5429250"/>
                        <a:ext cx="603250"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Footer Placeholder 3"/>
          <p:cNvSpPr txBox="1">
            <a:spLocks noGrp="1"/>
          </p:cNvSpPr>
          <p:nvPr/>
        </p:nvSpPr>
        <p:spPr>
          <a:xfrm>
            <a:off x="2009775"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6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6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3" grpId="0"/>
      <p:bldP spid="206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381000" y="830263"/>
            <a:ext cx="8288338" cy="3652837"/>
          </a:xfrm>
        </p:spPr>
        <p:txBody>
          <a:bodyPr/>
          <a:lstStyle/>
          <a:p>
            <a:pPr eaLnBrk="1" hangingPunct="1"/>
            <a:r>
              <a:rPr lang="en-US" smtClean="0">
                <a:latin typeface="Arial" charset="0"/>
                <a:cs typeface="Arial" charset="0"/>
              </a:rPr>
              <a:t>Write each ratio as a comparison of whole numbers in lowest terms.</a:t>
            </a:r>
          </a:p>
          <a:p>
            <a:pPr eaLnBrk="1" hangingPunct="1">
              <a:buFont typeface="Arial" charset="0"/>
              <a:buAutoNum type="alphaLcPeriod"/>
            </a:pPr>
            <a:r>
              <a:rPr lang="en-US" smtClean="0">
                <a:latin typeface="Arial" charset="0"/>
                <a:cs typeface="Arial" charset="0"/>
              </a:rPr>
              <a:t>  4 days to </a:t>
            </a:r>
          </a:p>
          <a:p>
            <a:pPr eaLnBrk="1" hangingPunct="1"/>
            <a:endParaRPr lang="en-US" sz="1400" smtClean="0">
              <a:latin typeface="Arial" charset="0"/>
              <a:cs typeface="Arial" charset="0"/>
            </a:endParaRPr>
          </a:p>
          <a:p>
            <a:pPr eaLnBrk="1" hangingPunct="1"/>
            <a:r>
              <a:rPr lang="en-US" smtClean="0">
                <a:latin typeface="Arial" charset="0"/>
                <a:cs typeface="Arial" charset="0"/>
              </a:rPr>
              <a:t>Write the ratio and divide out common units.</a:t>
            </a:r>
          </a:p>
          <a:p>
            <a:pPr eaLnBrk="1" hangingPunct="1"/>
            <a:r>
              <a:rPr lang="en-US" smtClean="0">
                <a:latin typeface="Arial" charset="0"/>
                <a:cs typeface="Arial" charset="0"/>
              </a:rPr>
              <a:t> </a:t>
            </a:r>
          </a:p>
          <a:p>
            <a:pPr eaLnBrk="1" hangingPunct="1"/>
            <a:endParaRPr lang="en-US" smtClean="0">
              <a:latin typeface="Arial" charset="0"/>
              <a:cs typeface="Arial" charset="0"/>
            </a:endParaRPr>
          </a:p>
          <a:p>
            <a:pPr eaLnBrk="1" hangingPunct="1"/>
            <a:r>
              <a:rPr lang="en-US" smtClean="0">
                <a:latin typeface="Arial" charset="0"/>
                <a:cs typeface="Arial" charset="0"/>
              </a:rPr>
              <a:t>Write as improper fractions.</a:t>
            </a:r>
          </a:p>
          <a:p>
            <a:pPr eaLnBrk="1" hangingPunct="1"/>
            <a:endParaRPr lang="en-US" sz="1200" smtClean="0">
              <a:latin typeface="Arial" charset="0"/>
              <a:cs typeface="Arial" charset="0"/>
            </a:endParaRPr>
          </a:p>
          <a:p>
            <a:pPr eaLnBrk="1" hangingPunct="1"/>
            <a:endParaRPr lang="en-US" smtClean="0">
              <a:latin typeface="Arial" charset="0"/>
              <a:cs typeface="Arial" charset="0"/>
            </a:endParaRPr>
          </a:p>
        </p:txBody>
      </p:sp>
      <p:sp>
        <p:nvSpPr>
          <p:cNvPr id="16389" name="TextBox 6"/>
          <p:cNvSpPr txBox="1">
            <a:spLocks noChangeArrowheads="1"/>
          </p:cNvSpPr>
          <p:nvPr/>
        </p:nvSpPr>
        <p:spPr bwMode="auto">
          <a:xfrm>
            <a:off x="180975" y="1588"/>
            <a:ext cx="1843088" cy="830262"/>
          </a:xfrm>
          <a:prstGeom prst="rect">
            <a:avLst/>
          </a:prstGeom>
          <a:noFill/>
          <a:ln w="9525">
            <a:noFill/>
            <a:miter lim="800000"/>
            <a:headEnd/>
            <a:tailEnd/>
          </a:ln>
        </p:spPr>
        <p:txBody>
          <a:bodyPr>
            <a:spAutoFit/>
          </a:bodyPr>
          <a:lstStyle/>
          <a:p>
            <a:pPr>
              <a:defRPr/>
            </a:pPr>
            <a:r>
              <a:rPr lang="en-US" b="1" dirty="0">
                <a:solidFill>
                  <a:schemeClr val="accent6">
                    <a:lumMod val="75000"/>
                  </a:schemeClr>
                </a:solidFill>
                <a:latin typeface="Arial" charset="0"/>
                <a:cs typeface="Arial" charset="0"/>
              </a:rPr>
              <a:t>Parallel</a:t>
            </a:r>
          </a:p>
          <a:p>
            <a:pPr>
              <a:defRPr/>
            </a:pPr>
            <a:r>
              <a:rPr lang="en-US" b="1" dirty="0">
                <a:solidFill>
                  <a:schemeClr val="accent6">
                    <a:lumMod val="75000"/>
                  </a:schemeClr>
                </a:solidFill>
                <a:latin typeface="Arial" charset="0"/>
                <a:cs typeface="Arial" charset="0"/>
              </a:rPr>
              <a:t>Example 4</a:t>
            </a:r>
          </a:p>
        </p:txBody>
      </p:sp>
      <p:sp>
        <p:nvSpPr>
          <p:cNvPr id="4109" name="TextBox 7"/>
          <p:cNvSpPr txBox="1">
            <a:spLocks noChangeArrowheads="1"/>
          </p:cNvSpPr>
          <p:nvPr/>
        </p:nvSpPr>
        <p:spPr bwMode="auto">
          <a:xfrm>
            <a:off x="2193925" y="139700"/>
            <a:ext cx="66452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a:latin typeface="Arial" charset="0"/>
                <a:cs typeface="Arial" charset="0"/>
              </a:rPr>
              <a:t>Using Mixed Numbers in Ratios</a:t>
            </a:r>
          </a:p>
        </p:txBody>
      </p:sp>
      <p:sp>
        <p:nvSpPr>
          <p:cNvPr id="30" name="Slide Number Placeholder 4"/>
          <p:cNvSpPr>
            <a:spLocks noGrp="1"/>
          </p:cNvSpPr>
          <p:nvPr>
            <p:ph type="sldNum" sz="quarter" idx="11"/>
          </p:nvPr>
        </p:nvSpPr>
        <p:spPr>
          <a:xfrm>
            <a:off x="6858000" y="6356350"/>
            <a:ext cx="2133600" cy="365125"/>
          </a:xfrm>
        </p:spPr>
        <p:txBody>
          <a:bodyPr/>
          <a:lstStyle/>
          <a:p>
            <a:pPr>
              <a:defRPr/>
            </a:pPr>
            <a:r>
              <a:rPr lang="en-US" dirty="0"/>
              <a:t>Slide </a:t>
            </a:r>
            <a:r>
              <a:rPr lang="en-US" dirty="0" smtClean="0"/>
              <a:t>5.1- </a:t>
            </a:r>
            <a:fld id="{328ACA51-6EAE-46D9-B597-11531811AAE7}" type="slidenum">
              <a:rPr lang="en-US"/>
              <a:pPr>
                <a:defRPr/>
              </a:pPr>
              <a:t>6</a:t>
            </a:fld>
            <a:endParaRPr lang="en-CA" dirty="0"/>
          </a:p>
        </p:txBody>
      </p:sp>
      <p:graphicFrame>
        <p:nvGraphicFramePr>
          <p:cNvPr id="41993" name="Object 9"/>
          <p:cNvGraphicFramePr>
            <a:graphicFrameLocks noChangeAspect="1"/>
          </p:cNvGraphicFramePr>
          <p:nvPr/>
        </p:nvGraphicFramePr>
        <p:xfrm>
          <a:off x="2474913" y="1704975"/>
          <a:ext cx="1252537" cy="760413"/>
        </p:xfrm>
        <a:graphic>
          <a:graphicData uri="http://schemas.openxmlformats.org/presentationml/2006/ole">
            <mc:AlternateContent xmlns:mc="http://schemas.openxmlformats.org/markup-compatibility/2006">
              <mc:Choice xmlns:v="urn:schemas-microsoft-com:vml" Requires="v">
                <p:oleObj spid="_x0000_s4276" name="Equation" r:id="rId3" imgW="647640" imgH="393480" progId="Equation.DSMT4">
                  <p:embed/>
                </p:oleObj>
              </mc:Choice>
              <mc:Fallback>
                <p:oleObj name="Equation" r:id="rId3" imgW="647640" imgH="39348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4913" y="1704975"/>
                        <a:ext cx="1252537" cy="760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3621088" y="4481513"/>
          <a:ext cx="820737" cy="1646237"/>
        </p:xfrm>
        <a:graphic>
          <a:graphicData uri="http://schemas.openxmlformats.org/presentationml/2006/ole">
            <mc:AlternateContent xmlns:mc="http://schemas.openxmlformats.org/markup-compatibility/2006">
              <mc:Choice xmlns:v="urn:schemas-microsoft-com:vml" Requires="v">
                <p:oleObj spid="_x0000_s4277" name="Equation" r:id="rId5" imgW="380880" imgH="761760" progId="Equation.DSMT4">
                  <p:embed/>
                </p:oleObj>
              </mc:Choice>
              <mc:Fallback>
                <p:oleObj name="Equation" r:id="rId5" imgW="380880" imgH="76176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21088" y="4481513"/>
                        <a:ext cx="820737" cy="1646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 name="Object 7"/>
          <p:cNvGraphicFramePr>
            <a:graphicFrameLocks noChangeAspect="1"/>
          </p:cNvGraphicFramePr>
          <p:nvPr/>
        </p:nvGraphicFramePr>
        <p:xfrm>
          <a:off x="1347788" y="2971800"/>
          <a:ext cx="1352550" cy="981075"/>
        </p:xfrm>
        <a:graphic>
          <a:graphicData uri="http://schemas.openxmlformats.org/presentationml/2006/ole">
            <mc:AlternateContent xmlns:mc="http://schemas.openxmlformats.org/markup-compatibility/2006">
              <mc:Choice xmlns:v="urn:schemas-microsoft-com:vml" Requires="v">
                <p:oleObj spid="_x0000_s4278" name="Equation" r:id="rId7" imgW="698400" imgH="507960" progId="Equation.DSMT4">
                  <p:embed/>
                </p:oleObj>
              </mc:Choice>
              <mc:Fallback>
                <p:oleObj name="Equation" r:id="rId7" imgW="698400" imgH="50796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47788" y="2971800"/>
                        <a:ext cx="1352550" cy="981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 name="Object 8"/>
          <p:cNvGraphicFramePr>
            <a:graphicFrameLocks noChangeAspect="1"/>
          </p:cNvGraphicFramePr>
          <p:nvPr/>
        </p:nvGraphicFramePr>
        <p:xfrm>
          <a:off x="2700338" y="3117850"/>
          <a:ext cx="736600" cy="835025"/>
        </p:xfrm>
        <a:graphic>
          <a:graphicData uri="http://schemas.openxmlformats.org/presentationml/2006/ole">
            <mc:AlternateContent xmlns:mc="http://schemas.openxmlformats.org/markup-compatibility/2006">
              <mc:Choice xmlns:v="urn:schemas-microsoft-com:vml" Requires="v">
                <p:oleObj spid="_x0000_s4279" name="Equation" r:id="rId9" imgW="380880" imgH="431640" progId="Equation.DSMT4">
                  <p:embed/>
                </p:oleObj>
              </mc:Choice>
              <mc:Fallback>
                <p:oleObj name="Equation" r:id="rId9" imgW="380880" imgH="431640" progId="Equation.DSMT4">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00338" y="3117850"/>
                        <a:ext cx="736600" cy="835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 name="Object 9"/>
          <p:cNvGraphicFramePr>
            <a:graphicFrameLocks noChangeAspect="1"/>
          </p:cNvGraphicFramePr>
          <p:nvPr/>
        </p:nvGraphicFramePr>
        <p:xfrm>
          <a:off x="3044825" y="4906963"/>
          <a:ext cx="490538" cy="835025"/>
        </p:xfrm>
        <a:graphic>
          <a:graphicData uri="http://schemas.openxmlformats.org/presentationml/2006/ole">
            <mc:AlternateContent xmlns:mc="http://schemas.openxmlformats.org/markup-compatibility/2006">
              <mc:Choice xmlns:v="urn:schemas-microsoft-com:vml" Requires="v">
                <p:oleObj spid="_x0000_s4280" name="Equation" r:id="rId11" imgW="253800" imgH="431640" progId="Equation.DSMT4">
                  <p:embed/>
                </p:oleObj>
              </mc:Choice>
              <mc:Fallback>
                <p:oleObj name="Equation" r:id="rId11" imgW="253800" imgH="431640" progId="Equation.DSMT4">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44825" y="4906963"/>
                        <a:ext cx="490538" cy="835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 name="Object 10"/>
          <p:cNvGraphicFramePr>
            <a:graphicFrameLocks noChangeAspect="1"/>
          </p:cNvGraphicFramePr>
          <p:nvPr/>
        </p:nvGraphicFramePr>
        <p:xfrm>
          <a:off x="4568825" y="4932363"/>
          <a:ext cx="1285875" cy="850900"/>
        </p:xfrm>
        <a:graphic>
          <a:graphicData uri="http://schemas.openxmlformats.org/presentationml/2006/ole">
            <mc:AlternateContent xmlns:mc="http://schemas.openxmlformats.org/markup-compatibility/2006">
              <mc:Choice xmlns:v="urn:schemas-microsoft-com:vml" Requires="v">
                <p:oleObj spid="_x0000_s4281" name="Equation" r:id="rId13" imgW="596880" imgH="393480" progId="Equation.DSMT4">
                  <p:embed/>
                </p:oleObj>
              </mc:Choice>
              <mc:Fallback>
                <p:oleObj name="Equation" r:id="rId13" imgW="596880" imgH="393480" progId="Equation.DSMT4">
                  <p:embed/>
                  <p:pic>
                    <p:nvPicPr>
                      <p:cNvPr id="0" name="Object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68825" y="4932363"/>
                        <a:ext cx="1285875"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 name="Object 11"/>
          <p:cNvGraphicFramePr>
            <a:graphicFrameLocks noChangeAspect="1"/>
          </p:cNvGraphicFramePr>
          <p:nvPr/>
        </p:nvGraphicFramePr>
        <p:xfrm>
          <a:off x="5892800" y="4932363"/>
          <a:ext cx="1176338" cy="850900"/>
        </p:xfrm>
        <a:graphic>
          <a:graphicData uri="http://schemas.openxmlformats.org/presentationml/2006/ole">
            <mc:AlternateContent xmlns:mc="http://schemas.openxmlformats.org/markup-compatibility/2006">
              <mc:Choice xmlns:v="urn:schemas-microsoft-com:vml" Requires="v">
                <p:oleObj spid="_x0000_s4282" name="Equation" r:id="rId15" imgW="545760" imgH="393480" progId="Equation.DSMT4">
                  <p:embed/>
                </p:oleObj>
              </mc:Choice>
              <mc:Fallback>
                <p:oleObj name="Equation" r:id="rId15" imgW="545760" imgH="393480" progId="Equation.DSMT4">
                  <p:embed/>
                  <p:pic>
                    <p:nvPicPr>
                      <p:cNvPr id="0" name="Object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92800" y="4932363"/>
                        <a:ext cx="1176338"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 name="Object 12"/>
          <p:cNvGraphicFramePr>
            <a:graphicFrameLocks noChangeAspect="1"/>
          </p:cNvGraphicFramePr>
          <p:nvPr/>
        </p:nvGraphicFramePr>
        <p:xfrm>
          <a:off x="7083425" y="4932363"/>
          <a:ext cx="765175" cy="850900"/>
        </p:xfrm>
        <a:graphic>
          <a:graphicData uri="http://schemas.openxmlformats.org/presentationml/2006/ole">
            <mc:AlternateContent xmlns:mc="http://schemas.openxmlformats.org/markup-compatibility/2006">
              <mc:Choice xmlns:v="urn:schemas-microsoft-com:vml" Requires="v">
                <p:oleObj spid="_x0000_s4283" name="Equation" r:id="rId17" imgW="355320" imgH="393480" progId="Equation.DSMT4">
                  <p:embed/>
                </p:oleObj>
              </mc:Choice>
              <mc:Fallback>
                <p:oleObj name="Equation" r:id="rId17" imgW="355320" imgH="393480" progId="Equation.DSMT4">
                  <p:embed/>
                  <p:pic>
                    <p:nvPicPr>
                      <p:cNvPr id="0" name="Object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083425" y="4932363"/>
                        <a:ext cx="765175"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4122" name="Group 26"/>
          <p:cNvGrpSpPr>
            <a:grpSpLocks/>
          </p:cNvGrpSpPr>
          <p:nvPr/>
        </p:nvGrpSpPr>
        <p:grpSpPr bwMode="auto">
          <a:xfrm>
            <a:off x="5254625" y="4629150"/>
            <a:ext cx="1285875" cy="579438"/>
            <a:chOff x="3310" y="2916"/>
            <a:chExt cx="810" cy="365"/>
          </a:xfrm>
        </p:grpSpPr>
        <p:cxnSp>
          <p:nvCxnSpPr>
            <p:cNvPr id="21" name="Straight Connector 20"/>
            <p:cNvCxnSpPr/>
            <p:nvPr/>
          </p:nvCxnSpPr>
          <p:spPr>
            <a:xfrm rot="5400000" flipH="1" flipV="1">
              <a:off x="3129" y="3097"/>
              <a:ext cx="364" cy="1"/>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310" y="2918"/>
              <a:ext cx="810" cy="1"/>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5400000">
              <a:off x="3935" y="3098"/>
              <a:ext cx="365" cy="1"/>
            </a:xfrm>
            <a:prstGeom prst="straightConnector1">
              <a:avLst/>
            </a:prstGeom>
            <a:ln w="12700">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grpSp>
        <p:nvGrpSpPr>
          <p:cNvPr id="9" name="Group 23"/>
          <p:cNvGrpSpPr>
            <a:grpSpLocks/>
          </p:cNvGrpSpPr>
          <p:nvPr/>
        </p:nvGrpSpPr>
        <p:grpSpPr bwMode="auto">
          <a:xfrm flipV="1">
            <a:off x="5638800" y="5791200"/>
            <a:ext cx="1219200" cy="401638"/>
            <a:chOff x="2023269" y="2087562"/>
            <a:chExt cx="1330325" cy="581026"/>
          </a:xfrm>
        </p:grpSpPr>
        <p:cxnSp>
          <p:nvCxnSpPr>
            <p:cNvPr id="25" name="Straight Connector 24"/>
            <p:cNvCxnSpPr/>
            <p:nvPr/>
          </p:nvCxnSpPr>
          <p:spPr>
            <a:xfrm rot="5400000" flipH="1" flipV="1">
              <a:off x="1733622" y="2377209"/>
              <a:ext cx="581026" cy="1733"/>
            </a:xfrm>
            <a:prstGeom prst="line">
              <a:avLst/>
            </a:prstGeom>
            <a:ln w="1270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2023269" y="2087562"/>
              <a:ext cx="1330325" cy="2297"/>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5400000">
              <a:off x="3062216" y="2377210"/>
              <a:ext cx="581026" cy="1732"/>
            </a:xfrm>
            <a:prstGeom prst="straightConnector1">
              <a:avLst/>
            </a:prstGeom>
            <a:ln w="127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8" name="TextBox 27"/>
          <p:cNvSpPr txBox="1">
            <a:spLocks noChangeArrowheads="1"/>
          </p:cNvSpPr>
          <p:nvPr/>
        </p:nvSpPr>
        <p:spPr bwMode="auto">
          <a:xfrm>
            <a:off x="5691188" y="6140450"/>
            <a:ext cx="17875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800">
                <a:solidFill>
                  <a:srgbClr val="FF0000"/>
                </a:solidFill>
                <a:latin typeface="Arial" charset="0"/>
                <a:cs typeface="Arial" charset="0"/>
              </a:rPr>
              <a:t>Reciprocals</a:t>
            </a:r>
          </a:p>
        </p:txBody>
      </p:sp>
      <p:sp>
        <p:nvSpPr>
          <p:cNvPr id="3" name="Footer Placeholder 3"/>
          <p:cNvSpPr txBox="1">
            <a:spLocks noGrp="1"/>
          </p:cNvSpPr>
          <p:nvPr/>
        </p:nvSpPr>
        <p:spPr>
          <a:xfrm>
            <a:off x="2009775"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412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3" name="Content Placeholder 1"/>
          <p:cNvSpPr>
            <a:spLocks noGrp="1"/>
          </p:cNvSpPr>
          <p:nvPr>
            <p:ph/>
          </p:nvPr>
        </p:nvSpPr>
        <p:spPr>
          <a:xfrm>
            <a:off x="381000" y="914400"/>
            <a:ext cx="8288338" cy="5181600"/>
          </a:xfrm>
        </p:spPr>
        <p:txBody>
          <a:bodyPr/>
          <a:lstStyle/>
          <a:p>
            <a:pPr eaLnBrk="1" hangingPunct="1"/>
            <a:r>
              <a:rPr lang="en-US" smtClean="0">
                <a:latin typeface="Arial" charset="0"/>
                <a:cs typeface="Arial" charset="0"/>
              </a:rPr>
              <a:t>b.   </a:t>
            </a:r>
          </a:p>
        </p:txBody>
      </p:sp>
      <p:sp>
        <p:nvSpPr>
          <p:cNvPr id="16389" name="TextBox 6"/>
          <p:cNvSpPr txBox="1">
            <a:spLocks noChangeArrowheads="1"/>
          </p:cNvSpPr>
          <p:nvPr/>
        </p:nvSpPr>
        <p:spPr bwMode="auto">
          <a:xfrm>
            <a:off x="180975" y="1588"/>
            <a:ext cx="1843088" cy="830262"/>
          </a:xfrm>
          <a:prstGeom prst="rect">
            <a:avLst/>
          </a:prstGeom>
          <a:noFill/>
          <a:ln w="9525">
            <a:noFill/>
            <a:miter lim="800000"/>
            <a:headEnd/>
            <a:tailEnd/>
          </a:ln>
        </p:spPr>
        <p:txBody>
          <a:bodyPr>
            <a:spAutoFit/>
          </a:bodyPr>
          <a:lstStyle/>
          <a:p>
            <a:pPr>
              <a:defRPr/>
            </a:pPr>
            <a:r>
              <a:rPr lang="en-US" b="1" dirty="0">
                <a:solidFill>
                  <a:schemeClr val="accent6">
                    <a:lumMod val="75000"/>
                  </a:schemeClr>
                </a:solidFill>
                <a:latin typeface="Arial" charset="0"/>
                <a:cs typeface="Arial" charset="0"/>
              </a:rPr>
              <a:t>Parallel</a:t>
            </a:r>
          </a:p>
          <a:p>
            <a:pPr>
              <a:defRPr/>
            </a:pPr>
            <a:r>
              <a:rPr lang="en-US" b="1" dirty="0">
                <a:solidFill>
                  <a:schemeClr val="accent6">
                    <a:lumMod val="75000"/>
                  </a:schemeClr>
                </a:solidFill>
                <a:latin typeface="Arial" charset="0"/>
                <a:cs typeface="Arial" charset="0"/>
              </a:rPr>
              <a:t>Example 4</a:t>
            </a:r>
          </a:p>
        </p:txBody>
      </p:sp>
      <p:sp>
        <p:nvSpPr>
          <p:cNvPr id="5136" name="TextBox 7"/>
          <p:cNvSpPr txBox="1">
            <a:spLocks noChangeArrowheads="1"/>
          </p:cNvSpPr>
          <p:nvPr/>
        </p:nvSpPr>
        <p:spPr bwMode="auto">
          <a:xfrm>
            <a:off x="2193925" y="139700"/>
            <a:ext cx="66452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2800" b="1">
                <a:latin typeface="Arial" charset="0"/>
                <a:cs typeface="Arial" charset="0"/>
              </a:rPr>
              <a:t>Using Mixed Numbers in Ratios</a:t>
            </a:r>
          </a:p>
        </p:txBody>
      </p:sp>
      <p:sp>
        <p:nvSpPr>
          <p:cNvPr id="30" name="Slide Number Placeholder 4"/>
          <p:cNvSpPr>
            <a:spLocks noGrp="1"/>
          </p:cNvSpPr>
          <p:nvPr>
            <p:ph type="sldNum" sz="quarter" idx="11"/>
          </p:nvPr>
        </p:nvSpPr>
        <p:spPr>
          <a:xfrm>
            <a:off x="6858000" y="6356350"/>
            <a:ext cx="2133600" cy="365125"/>
          </a:xfrm>
        </p:spPr>
        <p:txBody>
          <a:bodyPr/>
          <a:lstStyle/>
          <a:p>
            <a:pPr>
              <a:defRPr/>
            </a:pPr>
            <a:r>
              <a:rPr lang="en-US" dirty="0"/>
              <a:t>Slide </a:t>
            </a:r>
            <a:r>
              <a:rPr lang="en-US" dirty="0" smtClean="0"/>
              <a:t>5.1- </a:t>
            </a:r>
            <a:fld id="{B9B70789-2889-4679-8877-A6F7519BB66A}" type="slidenum">
              <a:rPr lang="en-US"/>
              <a:pPr>
                <a:defRPr/>
              </a:pPr>
              <a:t>7</a:t>
            </a:fld>
            <a:endParaRPr lang="en-CA" dirty="0"/>
          </a:p>
        </p:txBody>
      </p:sp>
      <p:graphicFrame>
        <p:nvGraphicFramePr>
          <p:cNvPr id="6" name="Object 3"/>
          <p:cNvGraphicFramePr>
            <a:graphicFrameLocks noChangeAspect="1"/>
          </p:cNvGraphicFramePr>
          <p:nvPr/>
        </p:nvGraphicFramePr>
        <p:xfrm>
          <a:off x="1236663" y="1828800"/>
          <a:ext cx="546100" cy="850900"/>
        </p:xfrm>
        <a:graphic>
          <a:graphicData uri="http://schemas.openxmlformats.org/presentationml/2006/ole">
            <mc:AlternateContent xmlns:mc="http://schemas.openxmlformats.org/markup-compatibility/2006">
              <mc:Choice xmlns:v="urn:schemas-microsoft-com:vml" Requires="v">
                <p:oleObj spid="_x0000_s5351" name="Equation" r:id="rId3" imgW="253800" imgH="393480" progId="Equation.DSMT4">
                  <p:embed/>
                </p:oleObj>
              </mc:Choice>
              <mc:Fallback>
                <p:oleObj name="Equation" r:id="rId3" imgW="253800" imgH="3934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6663" y="1828800"/>
                        <a:ext cx="546100"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 name="Object 7"/>
          <p:cNvGraphicFramePr>
            <a:graphicFrameLocks noChangeAspect="1"/>
          </p:cNvGraphicFramePr>
          <p:nvPr/>
        </p:nvGraphicFramePr>
        <p:xfrm>
          <a:off x="1211263" y="4906963"/>
          <a:ext cx="1314450" cy="850900"/>
        </p:xfrm>
        <a:graphic>
          <a:graphicData uri="http://schemas.openxmlformats.org/presentationml/2006/ole">
            <mc:AlternateContent xmlns:mc="http://schemas.openxmlformats.org/markup-compatibility/2006">
              <mc:Choice xmlns:v="urn:schemas-microsoft-com:vml" Requires="v">
                <p:oleObj spid="_x0000_s5352" name="Equation" r:id="rId5" imgW="609480" imgH="393480" progId="Equation.DSMT4">
                  <p:embed/>
                </p:oleObj>
              </mc:Choice>
              <mc:Fallback>
                <p:oleObj name="Equation" r:id="rId5" imgW="609480" imgH="39348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1263" y="4906963"/>
                        <a:ext cx="1314450"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 name="Object 8"/>
          <p:cNvGraphicFramePr>
            <a:graphicFrameLocks noChangeAspect="1"/>
          </p:cNvGraphicFramePr>
          <p:nvPr/>
        </p:nvGraphicFramePr>
        <p:xfrm>
          <a:off x="2563813" y="4906963"/>
          <a:ext cx="1203325" cy="850900"/>
        </p:xfrm>
        <a:graphic>
          <a:graphicData uri="http://schemas.openxmlformats.org/presentationml/2006/ole">
            <mc:AlternateContent xmlns:mc="http://schemas.openxmlformats.org/markup-compatibility/2006">
              <mc:Choice xmlns:v="urn:schemas-microsoft-com:vml" Requires="v">
                <p:oleObj spid="_x0000_s5353" name="Equation" r:id="rId7" imgW="558720" imgH="393480" progId="Equation.DSMT4">
                  <p:embed/>
                </p:oleObj>
              </mc:Choice>
              <mc:Fallback>
                <p:oleObj name="Equation" r:id="rId7" imgW="558720" imgH="393480" progId="Equation.DSMT4">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3813" y="4906963"/>
                        <a:ext cx="1203325"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 name="Object 9"/>
          <p:cNvGraphicFramePr>
            <a:graphicFrameLocks noChangeAspect="1"/>
          </p:cNvGraphicFramePr>
          <p:nvPr/>
        </p:nvGraphicFramePr>
        <p:xfrm>
          <a:off x="4416425" y="1828800"/>
          <a:ext cx="546100" cy="850900"/>
        </p:xfrm>
        <a:graphic>
          <a:graphicData uri="http://schemas.openxmlformats.org/presentationml/2006/ole">
            <mc:AlternateContent xmlns:mc="http://schemas.openxmlformats.org/markup-compatibility/2006">
              <mc:Choice xmlns:v="urn:schemas-microsoft-com:vml" Requires="v">
                <p:oleObj spid="_x0000_s5354" name="Equation" r:id="rId9" imgW="253800" imgH="393480" progId="Equation.DSMT4">
                  <p:embed/>
                </p:oleObj>
              </mc:Choice>
              <mc:Fallback>
                <p:oleObj name="Equation" r:id="rId9" imgW="253800" imgH="393480" progId="Equation.DSMT4">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6425" y="1828800"/>
                        <a:ext cx="546100"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993" name="Object 9"/>
          <p:cNvGraphicFramePr>
            <a:graphicFrameLocks noChangeAspect="1"/>
          </p:cNvGraphicFramePr>
          <p:nvPr/>
        </p:nvGraphicFramePr>
        <p:xfrm>
          <a:off x="904875" y="914400"/>
          <a:ext cx="3511550" cy="760413"/>
        </p:xfrm>
        <a:graphic>
          <a:graphicData uri="http://schemas.openxmlformats.org/presentationml/2006/ole">
            <mc:AlternateContent xmlns:mc="http://schemas.openxmlformats.org/markup-compatibility/2006">
              <mc:Choice xmlns:v="urn:schemas-microsoft-com:vml" Requires="v">
                <p:oleObj spid="_x0000_s5355" name="Equation" r:id="rId11" imgW="1815840" imgH="393480" progId="Equation.DSMT4">
                  <p:embed/>
                </p:oleObj>
              </mc:Choice>
              <mc:Fallback>
                <p:oleObj name="Equation" r:id="rId11" imgW="1815840" imgH="393480" progId="Equation.DSMT4">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04875" y="914400"/>
                        <a:ext cx="3511550" cy="760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 name="Object 11"/>
          <p:cNvGraphicFramePr>
            <a:graphicFrameLocks noChangeAspect="1"/>
          </p:cNvGraphicFramePr>
          <p:nvPr/>
        </p:nvGraphicFramePr>
        <p:xfrm>
          <a:off x="1811338" y="1828800"/>
          <a:ext cx="765175" cy="850900"/>
        </p:xfrm>
        <a:graphic>
          <a:graphicData uri="http://schemas.openxmlformats.org/presentationml/2006/ole">
            <mc:AlternateContent xmlns:mc="http://schemas.openxmlformats.org/markup-compatibility/2006">
              <mc:Choice xmlns:v="urn:schemas-microsoft-com:vml" Requires="v">
                <p:oleObj spid="_x0000_s5356" name="Equation" r:id="rId13" imgW="355320" imgH="393480" progId="Equation.DSMT4">
                  <p:embed/>
                </p:oleObj>
              </mc:Choice>
              <mc:Fallback>
                <p:oleObj name="Equation" r:id="rId13" imgW="355320" imgH="393480" progId="Equation.DSMT4">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11338" y="1828800"/>
                        <a:ext cx="765175"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 name="Object 12"/>
          <p:cNvGraphicFramePr>
            <a:graphicFrameLocks noChangeAspect="1"/>
          </p:cNvGraphicFramePr>
          <p:nvPr/>
        </p:nvGraphicFramePr>
        <p:xfrm>
          <a:off x="4962525" y="1828800"/>
          <a:ext cx="601663" cy="850900"/>
        </p:xfrm>
        <a:graphic>
          <a:graphicData uri="http://schemas.openxmlformats.org/presentationml/2006/ole">
            <mc:AlternateContent xmlns:mc="http://schemas.openxmlformats.org/markup-compatibility/2006">
              <mc:Choice xmlns:v="urn:schemas-microsoft-com:vml" Requires="v">
                <p:oleObj spid="_x0000_s5357" name="Equation" r:id="rId15" imgW="279360" imgH="393480" progId="Equation.DSMT4">
                  <p:embed/>
                </p:oleObj>
              </mc:Choice>
              <mc:Fallback>
                <p:oleObj name="Equation" r:id="rId15" imgW="279360" imgH="393480" progId="Equation.DSMT4">
                  <p:embed/>
                  <p:pic>
                    <p:nvPicPr>
                      <p:cNvPr id="0" name="Object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62525" y="1828800"/>
                        <a:ext cx="601663"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 name="Object 13"/>
          <p:cNvGraphicFramePr>
            <a:graphicFrameLocks noChangeAspect="1"/>
          </p:cNvGraphicFramePr>
          <p:nvPr/>
        </p:nvGraphicFramePr>
        <p:xfrm>
          <a:off x="1797050" y="2932113"/>
          <a:ext cx="820738" cy="1646237"/>
        </p:xfrm>
        <a:graphic>
          <a:graphicData uri="http://schemas.openxmlformats.org/presentationml/2006/ole">
            <mc:AlternateContent xmlns:mc="http://schemas.openxmlformats.org/markup-compatibility/2006">
              <mc:Choice xmlns:v="urn:schemas-microsoft-com:vml" Requires="v">
                <p:oleObj spid="_x0000_s5358" name="Equation" r:id="rId17" imgW="380880" imgH="761760" progId="Equation.DSMT4">
                  <p:embed/>
                </p:oleObj>
              </mc:Choice>
              <mc:Fallback>
                <p:oleObj name="Equation" r:id="rId17" imgW="380880" imgH="761760" progId="Equation.DSMT4">
                  <p:embed/>
                  <p:pic>
                    <p:nvPicPr>
                      <p:cNvPr id="0" name="Object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97050" y="2932113"/>
                        <a:ext cx="820738" cy="1646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 name="Object 14"/>
          <p:cNvGraphicFramePr>
            <a:graphicFrameLocks noChangeAspect="1"/>
          </p:cNvGraphicFramePr>
          <p:nvPr/>
        </p:nvGraphicFramePr>
        <p:xfrm>
          <a:off x="1220788" y="3343275"/>
          <a:ext cx="490537" cy="835025"/>
        </p:xfrm>
        <a:graphic>
          <a:graphicData uri="http://schemas.openxmlformats.org/presentationml/2006/ole">
            <mc:AlternateContent xmlns:mc="http://schemas.openxmlformats.org/markup-compatibility/2006">
              <mc:Choice xmlns:v="urn:schemas-microsoft-com:vml" Requires="v">
                <p:oleObj spid="_x0000_s5359" name="Equation" r:id="rId19" imgW="253800" imgH="431640" progId="Equation.DSMT4">
                  <p:embed/>
                </p:oleObj>
              </mc:Choice>
              <mc:Fallback>
                <p:oleObj name="Equation" r:id="rId19" imgW="253800" imgH="431640" progId="Equation.DSMT4">
                  <p:embed/>
                  <p:pic>
                    <p:nvPicPr>
                      <p:cNvPr id="0" name="Object 1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220788" y="3343275"/>
                        <a:ext cx="490537" cy="835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 name="Object 15"/>
          <p:cNvGraphicFramePr>
            <a:graphicFrameLocks noChangeAspect="1"/>
          </p:cNvGraphicFramePr>
          <p:nvPr/>
        </p:nvGraphicFramePr>
        <p:xfrm>
          <a:off x="3760788" y="4797425"/>
          <a:ext cx="1476375" cy="1069975"/>
        </p:xfrm>
        <a:graphic>
          <a:graphicData uri="http://schemas.openxmlformats.org/presentationml/2006/ole">
            <mc:AlternateContent xmlns:mc="http://schemas.openxmlformats.org/markup-compatibility/2006">
              <mc:Choice xmlns:v="urn:schemas-microsoft-com:vml" Requires="v">
                <p:oleObj spid="_x0000_s5360" name="Equation" r:id="rId21" imgW="685800" imgH="495000" progId="Equation.DSMT4">
                  <p:embed/>
                </p:oleObj>
              </mc:Choice>
              <mc:Fallback>
                <p:oleObj name="Equation" r:id="rId21" imgW="685800" imgH="495000" progId="Equation.DSMT4">
                  <p:embed/>
                  <p:pic>
                    <p:nvPicPr>
                      <p:cNvPr id="0" name="Object 1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760788" y="4797425"/>
                        <a:ext cx="1476375" cy="1069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384" name="Object 16"/>
          <p:cNvGraphicFramePr>
            <a:graphicFrameLocks noChangeAspect="1"/>
          </p:cNvGraphicFramePr>
          <p:nvPr/>
        </p:nvGraphicFramePr>
        <p:xfrm>
          <a:off x="5237163" y="4906963"/>
          <a:ext cx="766762" cy="850900"/>
        </p:xfrm>
        <a:graphic>
          <a:graphicData uri="http://schemas.openxmlformats.org/presentationml/2006/ole">
            <mc:AlternateContent xmlns:mc="http://schemas.openxmlformats.org/markup-compatibility/2006">
              <mc:Choice xmlns:v="urn:schemas-microsoft-com:vml" Requires="v">
                <p:oleObj spid="_x0000_s5361" name="Equation" r:id="rId23" imgW="355320" imgH="393480" progId="Equation.DSMT4">
                  <p:embed/>
                </p:oleObj>
              </mc:Choice>
              <mc:Fallback>
                <p:oleObj name="Equation" r:id="rId23" imgW="355320" imgH="393480" progId="Equation.DSMT4">
                  <p:embed/>
                  <p:pic>
                    <p:nvPicPr>
                      <p:cNvPr id="0" name="Object 1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237163" y="4906963"/>
                        <a:ext cx="766762"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 name="Footer Placeholder 3"/>
          <p:cNvSpPr txBox="1">
            <a:spLocks noGrp="1"/>
          </p:cNvSpPr>
          <p:nvPr/>
        </p:nvSpPr>
        <p:spPr>
          <a:xfrm>
            <a:off x="2009775"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31"/>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63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 name="Content Placeholder 1"/>
          <p:cNvSpPr>
            <a:spLocks noGrp="1"/>
          </p:cNvSpPr>
          <p:nvPr>
            <p:ph idx="4294967295"/>
          </p:nvPr>
        </p:nvSpPr>
        <p:spPr>
          <a:xfrm>
            <a:off x="381000" y="1143000"/>
            <a:ext cx="8288338" cy="4953000"/>
          </a:xfrm>
        </p:spPr>
        <p:txBody>
          <a:bodyPr/>
          <a:lstStyle/>
          <a:p>
            <a:pPr marL="533400" indent="-533400" eaLnBrk="1" hangingPunct="1">
              <a:buFont typeface="Arial" charset="0"/>
              <a:buNone/>
            </a:pPr>
            <a:r>
              <a:rPr lang="en-US" smtClean="0">
                <a:latin typeface="Arial" charset="0"/>
                <a:cs typeface="Arial" charset="0"/>
              </a:rPr>
              <a:t>Write each rate as a fraction in lowest terms.</a:t>
            </a: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r>
              <a:rPr lang="en-US" smtClean="0">
                <a:solidFill>
                  <a:srgbClr val="138677"/>
                </a:solidFill>
                <a:latin typeface="Arial" charset="0"/>
                <a:cs typeface="Arial" charset="0"/>
              </a:rPr>
              <a:t>a.</a:t>
            </a:r>
            <a:r>
              <a:rPr lang="en-US" smtClean="0">
                <a:latin typeface="Arial" charset="0"/>
                <a:cs typeface="Arial" charset="0"/>
              </a:rPr>
              <a:t>  8 gallons of antifreeze </a:t>
            </a:r>
            <a:r>
              <a:rPr lang="en-US" smtClean="0">
                <a:solidFill>
                  <a:srgbClr val="0000FF"/>
                </a:solidFill>
                <a:latin typeface="Arial" charset="0"/>
                <a:cs typeface="Arial" charset="0"/>
              </a:rPr>
              <a:t>for</a:t>
            </a:r>
            <a:r>
              <a:rPr lang="en-US" smtClean="0">
                <a:latin typeface="Arial" charset="0"/>
                <a:cs typeface="Arial" charset="0"/>
              </a:rPr>
              <a:t> $40.</a:t>
            </a: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r>
              <a:rPr lang="en-US" smtClean="0">
                <a:solidFill>
                  <a:srgbClr val="138677"/>
                </a:solidFill>
                <a:latin typeface="Arial" charset="0"/>
                <a:cs typeface="Arial" charset="0"/>
              </a:rPr>
              <a:t>b.</a:t>
            </a:r>
            <a:r>
              <a:rPr lang="en-US" smtClean="0">
                <a:latin typeface="Arial" charset="0"/>
                <a:cs typeface="Arial" charset="0"/>
              </a:rPr>
              <a:t>  192 calories </a:t>
            </a:r>
            <a:r>
              <a:rPr lang="en-US" smtClean="0">
                <a:solidFill>
                  <a:srgbClr val="0000FF"/>
                </a:solidFill>
                <a:latin typeface="Arial" charset="0"/>
                <a:cs typeface="Arial" charset="0"/>
              </a:rPr>
              <a:t>in</a:t>
            </a:r>
            <a:r>
              <a:rPr lang="en-US" smtClean="0">
                <a:latin typeface="Arial" charset="0"/>
                <a:cs typeface="Arial" charset="0"/>
              </a:rPr>
              <a:t> 6 ounces of yogurt</a:t>
            </a:r>
          </a:p>
        </p:txBody>
      </p:sp>
      <p:sp>
        <p:nvSpPr>
          <p:cNvPr id="1032" name="Slide Number Placeholder 3"/>
          <p:cNvSpPr txBox="1">
            <a:spLocks noGrp="1"/>
          </p:cNvSpPr>
          <p:nvPr/>
        </p:nvSpPr>
        <p:spPr bwMode="auto">
          <a:xfrm>
            <a:off x="7050088"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r" eaLnBrk="1" hangingPunct="1"/>
            <a:r>
              <a:rPr lang="en-US" sz="1200">
                <a:solidFill>
                  <a:srgbClr val="898989"/>
                </a:solidFill>
              </a:rPr>
              <a:t>Slide 5.2- </a:t>
            </a:r>
            <a:fld id="{6CD8B17C-CAD3-4682-8E26-BA66E3E6AF4A}" type="slidenum">
              <a:rPr lang="en-US" sz="1200">
                <a:solidFill>
                  <a:srgbClr val="898989"/>
                </a:solidFill>
              </a:rPr>
              <a:pPr algn="r" eaLnBrk="1" hangingPunct="1"/>
              <a:t>8</a:t>
            </a:fld>
            <a:endParaRPr lang="en-CA" sz="1200">
              <a:solidFill>
                <a:srgbClr val="898989"/>
              </a:solidFill>
            </a:endParaRPr>
          </a:p>
        </p:txBody>
      </p:sp>
      <p:sp>
        <p:nvSpPr>
          <p:cNvPr id="16389" name="TextBox 6"/>
          <p:cNvSpPr txBox="1">
            <a:spLocks noChangeArrowheads="1"/>
          </p:cNvSpPr>
          <p:nvPr/>
        </p:nvSpPr>
        <p:spPr bwMode="auto">
          <a:xfrm>
            <a:off x="180975" y="1588"/>
            <a:ext cx="1843088" cy="822325"/>
          </a:xfrm>
          <a:prstGeom prst="rect">
            <a:avLst/>
          </a:prstGeom>
          <a:noFill/>
          <a:ln w="9525">
            <a:noFill/>
            <a:miter lim="800000"/>
            <a:headEnd/>
            <a:tailEnd/>
          </a:ln>
        </p:spPr>
        <p:txBody>
          <a:bodyPr>
            <a:spAutoFit/>
          </a:bodyPr>
          <a:lstStyle/>
          <a:p>
            <a:pPr>
              <a:defRPr/>
            </a:pPr>
            <a:r>
              <a:rPr lang="en-US" b="1" dirty="0">
                <a:solidFill>
                  <a:schemeClr val="accent6">
                    <a:lumMod val="75000"/>
                  </a:schemeClr>
                </a:solidFill>
                <a:latin typeface="Arial" charset="0"/>
                <a:cs typeface="Arial" charset="0"/>
              </a:rPr>
              <a:t>Parallel</a:t>
            </a:r>
          </a:p>
          <a:p>
            <a:pPr>
              <a:defRPr/>
            </a:pPr>
            <a:r>
              <a:rPr lang="en-US" b="1" dirty="0">
                <a:solidFill>
                  <a:schemeClr val="accent6">
                    <a:lumMod val="75000"/>
                  </a:schemeClr>
                </a:solidFill>
                <a:latin typeface="Arial" charset="0"/>
                <a:cs typeface="Arial" charset="0"/>
              </a:rPr>
              <a:t>Example 1</a:t>
            </a:r>
          </a:p>
        </p:txBody>
      </p:sp>
      <p:sp>
        <p:nvSpPr>
          <p:cNvPr id="1034" name="TextBox 7"/>
          <p:cNvSpPr txBox="1">
            <a:spLocks noChangeArrowheads="1"/>
          </p:cNvSpPr>
          <p:nvPr/>
        </p:nvSpPr>
        <p:spPr bwMode="auto">
          <a:xfrm>
            <a:off x="2193925" y="139700"/>
            <a:ext cx="676116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3200" b="1">
                <a:latin typeface="Arial" charset="0"/>
                <a:cs typeface="Arial" charset="0"/>
              </a:rPr>
              <a:t>Writing Rates in Lowest Terms</a:t>
            </a:r>
          </a:p>
        </p:txBody>
      </p:sp>
      <p:graphicFrame>
        <p:nvGraphicFramePr>
          <p:cNvPr id="64519" name="Object 7"/>
          <p:cNvGraphicFramePr>
            <a:graphicFrameLocks noChangeAspect="1"/>
          </p:cNvGraphicFramePr>
          <p:nvPr/>
        </p:nvGraphicFramePr>
        <p:xfrm>
          <a:off x="1965325" y="2971800"/>
          <a:ext cx="2478088" cy="911225"/>
        </p:xfrm>
        <a:graphic>
          <a:graphicData uri="http://schemas.openxmlformats.org/presentationml/2006/ole">
            <mc:AlternateContent xmlns:mc="http://schemas.openxmlformats.org/markup-compatibility/2006">
              <mc:Choice xmlns:v="urn:schemas-microsoft-com:vml" Requires="v">
                <p:oleObj spid="_x0000_s7238" name="Equation" r:id="rId3" imgW="1066680" imgH="393480" progId="Equation.DSMT4">
                  <p:embed/>
                </p:oleObj>
              </mc:Choice>
              <mc:Fallback>
                <p:oleObj name="Equation" r:id="rId3" imgW="1066680" imgH="3934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65325" y="2971800"/>
                        <a:ext cx="2478088" cy="911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4533" name="Object 21"/>
          <p:cNvGraphicFramePr>
            <a:graphicFrameLocks noChangeAspect="1"/>
          </p:cNvGraphicFramePr>
          <p:nvPr/>
        </p:nvGraphicFramePr>
        <p:xfrm>
          <a:off x="4572000" y="2971800"/>
          <a:ext cx="1917700" cy="911225"/>
        </p:xfrm>
        <a:graphic>
          <a:graphicData uri="http://schemas.openxmlformats.org/presentationml/2006/ole">
            <mc:AlternateContent xmlns:mc="http://schemas.openxmlformats.org/markup-compatibility/2006">
              <mc:Choice xmlns:v="urn:schemas-microsoft-com:vml" Requires="v">
                <p:oleObj spid="_x0000_s7239" name="Equation" r:id="rId5" imgW="825480" imgH="393480" progId="Equation.DSMT4">
                  <p:embed/>
                </p:oleObj>
              </mc:Choice>
              <mc:Fallback>
                <p:oleObj name="Equation" r:id="rId5" imgW="825480" imgH="3934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2971800"/>
                        <a:ext cx="1917700" cy="911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4534" name="Object 22"/>
          <p:cNvGraphicFramePr>
            <a:graphicFrameLocks noChangeAspect="1"/>
          </p:cNvGraphicFramePr>
          <p:nvPr/>
        </p:nvGraphicFramePr>
        <p:xfrm>
          <a:off x="1768475" y="5029200"/>
          <a:ext cx="2803525" cy="911225"/>
        </p:xfrm>
        <a:graphic>
          <a:graphicData uri="http://schemas.openxmlformats.org/presentationml/2006/ole">
            <mc:AlternateContent xmlns:mc="http://schemas.openxmlformats.org/markup-compatibility/2006">
              <mc:Choice xmlns:v="urn:schemas-microsoft-com:vml" Requires="v">
                <p:oleObj spid="_x0000_s7240" name="Equation" r:id="rId7" imgW="1206360" imgH="393480" progId="Equation.DSMT4">
                  <p:embed/>
                </p:oleObj>
              </mc:Choice>
              <mc:Fallback>
                <p:oleObj name="Equation" r:id="rId7" imgW="1206360" imgH="3934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68475" y="5029200"/>
                        <a:ext cx="2803525" cy="911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4535" name="Object 23"/>
          <p:cNvGraphicFramePr>
            <a:graphicFrameLocks noChangeAspect="1"/>
          </p:cNvGraphicFramePr>
          <p:nvPr/>
        </p:nvGraphicFramePr>
        <p:xfrm>
          <a:off x="4776788" y="5029200"/>
          <a:ext cx="2273300" cy="911225"/>
        </p:xfrm>
        <a:graphic>
          <a:graphicData uri="http://schemas.openxmlformats.org/presentationml/2006/ole">
            <mc:AlternateContent xmlns:mc="http://schemas.openxmlformats.org/markup-compatibility/2006">
              <mc:Choice xmlns:v="urn:schemas-microsoft-com:vml" Requires="v">
                <p:oleObj spid="_x0000_s7241" name="Equation" r:id="rId9" imgW="977760" imgH="393480" progId="Equation.DSMT4">
                  <p:embed/>
                </p:oleObj>
              </mc:Choice>
              <mc:Fallback>
                <p:oleObj name="Equation" r:id="rId9" imgW="977760" imgH="39348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76788" y="5029200"/>
                        <a:ext cx="2273300" cy="911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 name="Footer Placeholder 3"/>
          <p:cNvSpPr txBox="1">
            <a:spLocks noGrp="1"/>
          </p:cNvSpPr>
          <p:nvPr/>
        </p:nvSpPr>
        <p:spPr>
          <a:xfrm>
            <a:off x="1981200"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extLst>
      <p:ext uri="{BB962C8B-B14F-4D97-AF65-F5344CB8AC3E}">
        <p14:creationId xmlns:p14="http://schemas.microsoft.com/office/powerpoint/2010/main" val="3166330258"/>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451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453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453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45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Content Placeholder 1"/>
          <p:cNvSpPr>
            <a:spLocks noGrp="1"/>
          </p:cNvSpPr>
          <p:nvPr>
            <p:ph idx="4294967295"/>
          </p:nvPr>
        </p:nvSpPr>
        <p:spPr>
          <a:xfrm>
            <a:off x="381000" y="1371600"/>
            <a:ext cx="8288338" cy="4953000"/>
          </a:xfrm>
        </p:spPr>
        <p:txBody>
          <a:bodyPr/>
          <a:lstStyle/>
          <a:p>
            <a:pPr marL="533400" indent="-533400" eaLnBrk="1" hangingPunct="1">
              <a:buFont typeface="Arial" charset="0"/>
              <a:buNone/>
            </a:pPr>
            <a:r>
              <a:rPr lang="en-US" smtClean="0">
                <a:latin typeface="Arial" charset="0"/>
                <a:cs typeface="Arial" charset="0"/>
              </a:rPr>
              <a:t>Write each rate as a fraction in lowest terms.</a:t>
            </a: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r>
              <a:rPr lang="en-US" smtClean="0">
                <a:solidFill>
                  <a:srgbClr val="138677"/>
                </a:solidFill>
                <a:latin typeface="Arial" charset="0"/>
                <a:cs typeface="Arial" charset="0"/>
              </a:rPr>
              <a:t>c.</a:t>
            </a:r>
            <a:r>
              <a:rPr lang="en-US" smtClean="0">
                <a:latin typeface="Arial" charset="0"/>
                <a:cs typeface="Arial" charset="0"/>
              </a:rPr>
              <a:t>  84 hamburgers </a:t>
            </a:r>
            <a:r>
              <a:rPr lang="en-US" smtClean="0">
                <a:solidFill>
                  <a:srgbClr val="0000FF"/>
                </a:solidFill>
                <a:latin typeface="Arial" charset="0"/>
                <a:cs typeface="Arial" charset="0"/>
              </a:rPr>
              <a:t>on</a:t>
            </a:r>
            <a:r>
              <a:rPr lang="en-US" smtClean="0">
                <a:latin typeface="Arial" charset="0"/>
                <a:cs typeface="Arial" charset="0"/>
              </a:rPr>
              <a:t> 7 grills.</a:t>
            </a: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a:p>
            <a:pPr marL="533400" indent="-533400" eaLnBrk="1" hangingPunct="1">
              <a:buFont typeface="Arial" charset="0"/>
              <a:buNone/>
            </a:pPr>
            <a:endParaRPr lang="en-US" smtClean="0">
              <a:latin typeface="Arial" charset="0"/>
              <a:cs typeface="Arial" charset="0"/>
            </a:endParaRPr>
          </a:p>
        </p:txBody>
      </p:sp>
      <p:sp>
        <p:nvSpPr>
          <p:cNvPr id="2054" name="Slide Number Placeholder 3"/>
          <p:cNvSpPr txBox="1">
            <a:spLocks noGrp="1"/>
          </p:cNvSpPr>
          <p:nvPr/>
        </p:nvSpPr>
        <p:spPr bwMode="auto">
          <a:xfrm>
            <a:off x="7050088"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r" eaLnBrk="1" hangingPunct="1"/>
            <a:r>
              <a:rPr lang="en-US" sz="1200">
                <a:solidFill>
                  <a:srgbClr val="898989"/>
                </a:solidFill>
              </a:rPr>
              <a:t>Slide 5.2- </a:t>
            </a:r>
            <a:fld id="{5745360C-DF63-48F9-A116-7B2081D536FA}" type="slidenum">
              <a:rPr lang="en-US" sz="1200">
                <a:solidFill>
                  <a:srgbClr val="898989"/>
                </a:solidFill>
              </a:rPr>
              <a:pPr algn="r" eaLnBrk="1" hangingPunct="1"/>
              <a:t>9</a:t>
            </a:fld>
            <a:endParaRPr lang="en-CA" sz="1200">
              <a:solidFill>
                <a:srgbClr val="898989"/>
              </a:solidFill>
            </a:endParaRPr>
          </a:p>
        </p:txBody>
      </p:sp>
      <p:sp>
        <p:nvSpPr>
          <p:cNvPr id="2055" name="TextBox 6"/>
          <p:cNvSpPr txBox="1">
            <a:spLocks noChangeArrowheads="1"/>
          </p:cNvSpPr>
          <p:nvPr/>
        </p:nvSpPr>
        <p:spPr bwMode="auto">
          <a:xfrm>
            <a:off x="180975" y="1588"/>
            <a:ext cx="184308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b="1">
                <a:solidFill>
                  <a:srgbClr val="138677"/>
                </a:solidFill>
                <a:latin typeface="Arial" charset="0"/>
                <a:cs typeface="Arial" charset="0"/>
              </a:rPr>
              <a:t>Parallel</a:t>
            </a:r>
          </a:p>
          <a:p>
            <a:pPr eaLnBrk="1" hangingPunct="1"/>
            <a:r>
              <a:rPr lang="en-US" b="1">
                <a:solidFill>
                  <a:srgbClr val="138677"/>
                </a:solidFill>
                <a:latin typeface="Arial" charset="0"/>
                <a:cs typeface="Arial" charset="0"/>
              </a:rPr>
              <a:t>Example 1</a:t>
            </a:r>
          </a:p>
          <a:p>
            <a:pPr eaLnBrk="1" hangingPunct="1"/>
            <a:r>
              <a:rPr lang="en-US" b="1">
                <a:solidFill>
                  <a:srgbClr val="138677"/>
                </a:solidFill>
                <a:latin typeface="Arial" charset="0"/>
                <a:cs typeface="Arial" charset="0"/>
              </a:rPr>
              <a:t>continued</a:t>
            </a:r>
          </a:p>
        </p:txBody>
      </p:sp>
      <p:sp>
        <p:nvSpPr>
          <p:cNvPr id="2056" name="TextBox 7"/>
          <p:cNvSpPr txBox="1">
            <a:spLocks noChangeArrowheads="1"/>
          </p:cNvSpPr>
          <p:nvPr/>
        </p:nvSpPr>
        <p:spPr bwMode="auto">
          <a:xfrm>
            <a:off x="2193925" y="139700"/>
            <a:ext cx="676116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3200" b="1">
                <a:latin typeface="Arial" charset="0"/>
                <a:cs typeface="Arial" charset="0"/>
              </a:rPr>
              <a:t>Writing Rates in Lowest Terms</a:t>
            </a:r>
          </a:p>
        </p:txBody>
      </p:sp>
      <p:graphicFrame>
        <p:nvGraphicFramePr>
          <p:cNvPr id="73735" name="Object 7"/>
          <p:cNvGraphicFramePr>
            <a:graphicFrameLocks noChangeAspect="1"/>
          </p:cNvGraphicFramePr>
          <p:nvPr/>
        </p:nvGraphicFramePr>
        <p:xfrm>
          <a:off x="1268413" y="3124200"/>
          <a:ext cx="3303587" cy="969963"/>
        </p:xfrm>
        <a:graphic>
          <a:graphicData uri="http://schemas.openxmlformats.org/presentationml/2006/ole">
            <mc:AlternateContent xmlns:mc="http://schemas.openxmlformats.org/markup-compatibility/2006">
              <mc:Choice xmlns:v="urn:schemas-microsoft-com:vml" Requires="v">
                <p:oleObj spid="_x0000_s8228" name="Equation" r:id="rId3" imgW="1422360" imgH="419040" progId="Equation.DSMT4">
                  <p:embed/>
                </p:oleObj>
              </mc:Choice>
              <mc:Fallback>
                <p:oleObj name="Equation" r:id="rId3" imgW="1422360" imgH="41904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68413" y="3124200"/>
                        <a:ext cx="3303587" cy="969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3736" name="Object 8"/>
          <p:cNvGraphicFramePr>
            <a:graphicFrameLocks noChangeAspect="1"/>
          </p:cNvGraphicFramePr>
          <p:nvPr/>
        </p:nvGraphicFramePr>
        <p:xfrm>
          <a:off x="4724400" y="3124200"/>
          <a:ext cx="2949575" cy="969963"/>
        </p:xfrm>
        <a:graphic>
          <a:graphicData uri="http://schemas.openxmlformats.org/presentationml/2006/ole">
            <mc:AlternateContent xmlns:mc="http://schemas.openxmlformats.org/markup-compatibility/2006">
              <mc:Choice xmlns:v="urn:schemas-microsoft-com:vml" Requires="v">
                <p:oleObj spid="_x0000_s8229" name="Equation" r:id="rId5" imgW="1269720" imgH="419040" progId="Equation.DSMT4">
                  <p:embed/>
                </p:oleObj>
              </mc:Choice>
              <mc:Fallback>
                <p:oleObj name="Equation" r:id="rId5" imgW="1269720" imgH="41904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4400" y="3124200"/>
                        <a:ext cx="2949575" cy="969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 name="Footer Placeholder 3"/>
          <p:cNvSpPr txBox="1">
            <a:spLocks noGrp="1"/>
          </p:cNvSpPr>
          <p:nvPr/>
        </p:nvSpPr>
        <p:spPr>
          <a:xfrm>
            <a:off x="1981200" y="6356350"/>
            <a:ext cx="5105400" cy="365125"/>
          </a:xfrm>
          <a:prstGeom prst="rect">
            <a:avLst/>
          </a:prstGeom>
          <a:noFill/>
        </p:spPr>
        <p:txBody>
          <a:bodyPr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endParaRPr lang="en-US" sz="1000" dirty="0">
              <a:solidFill>
                <a:srgbClr val="898989"/>
              </a:solidFill>
            </a:endParaRPr>
          </a:p>
        </p:txBody>
      </p:sp>
    </p:spTree>
    <p:extLst>
      <p:ext uri="{BB962C8B-B14F-4D97-AF65-F5344CB8AC3E}">
        <p14:creationId xmlns:p14="http://schemas.microsoft.com/office/powerpoint/2010/main" val="1211578794"/>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373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37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8649</TotalTime>
  <Words>1069</Words>
  <Application>Microsoft Office PowerPoint</Application>
  <PresentationFormat>On-screen Show (4:3)</PresentationFormat>
  <Paragraphs>287</Paragraphs>
  <Slides>30</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2" baseType="lpstr">
      <vt:lpstr>Office Theme</vt:lpstr>
      <vt:lpstr>Equation</vt:lpstr>
      <vt:lpstr>Chapter 2.4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Similar Triangles</vt:lpstr>
      <vt:lpstr>PowerPoint Presentation</vt:lpstr>
      <vt:lpstr>PowerPoint Presentation</vt:lpstr>
      <vt:lpstr>PowerPoint Presentation</vt:lpstr>
      <vt:lpstr>Solution</vt:lpstr>
      <vt:lpstr>Hw section 2.4</vt:lpstr>
    </vt:vector>
  </TitlesOfParts>
  <Company>© 2010 Pearson Education, Inc. All rights reserved.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5: Rates and Proportions</dc:title>
  <dc:subject>5.1: Ratios</dc:subject>
  <dc:creator>Margaret L. Lial</dc:creator>
  <cp:lastModifiedBy>Administrator</cp:lastModifiedBy>
  <cp:revision>270</cp:revision>
  <dcterms:created xsi:type="dcterms:W3CDTF">2000-06-05T14:57:27Z</dcterms:created>
  <dcterms:modified xsi:type="dcterms:W3CDTF">2013-10-08T18:58:19Z</dcterms:modified>
</cp:coreProperties>
</file>